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39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86" r:id="rId3"/>
  </p:sldMasterIdLst>
  <p:notesMasterIdLst>
    <p:notesMasterId r:id="rId22"/>
  </p:notesMasterIdLst>
  <p:sldIdLst>
    <p:sldId id="256" r:id="rId4"/>
    <p:sldId id="274" r:id="rId5"/>
    <p:sldId id="386" r:id="rId6"/>
    <p:sldId id="376" r:id="rId7"/>
    <p:sldId id="382" r:id="rId8"/>
    <p:sldId id="400" r:id="rId9"/>
    <p:sldId id="401" r:id="rId10"/>
    <p:sldId id="316" r:id="rId11"/>
    <p:sldId id="419" r:id="rId12"/>
    <p:sldId id="421" r:id="rId13"/>
    <p:sldId id="426" r:id="rId14"/>
    <p:sldId id="427" r:id="rId15"/>
    <p:sldId id="428" r:id="rId16"/>
    <p:sldId id="430" r:id="rId17"/>
    <p:sldId id="431" r:id="rId18"/>
    <p:sldId id="432" r:id="rId19"/>
    <p:sldId id="464" r:id="rId20"/>
    <p:sldId id="450" r:id="rId21"/>
  </p:sldIdLst>
  <p:sldSz cx="13258800" cy="9512300"/>
  <p:notesSz cx="13258800" cy="9512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04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45163" cy="476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10463" y="0"/>
            <a:ext cx="5745162" cy="476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5A7EC-5A90-4924-B9AE-66EAD2420430}" type="datetimeFigureOut">
              <a:rPr lang="en-PH" smtClean="0"/>
              <a:t>28/08/2019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2613" y="1189038"/>
            <a:ext cx="4473575" cy="3209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25563" y="4578350"/>
            <a:ext cx="10607675" cy="37449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036050"/>
            <a:ext cx="5745163" cy="476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510463" y="9036050"/>
            <a:ext cx="5745162" cy="476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BEDD6-3401-446E-BC84-60AFD0B6D21E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63002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94410" y="2948813"/>
            <a:ext cx="11269980" cy="1997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88820" y="5326888"/>
            <a:ext cx="9281160" cy="2378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6013" y="3611151"/>
            <a:ext cx="5247358" cy="799297"/>
          </a:xfrm>
        </p:spPr>
        <p:txBody>
          <a:bodyPr anchor="b">
            <a:noAutofit/>
          </a:bodyPr>
          <a:lstStyle>
            <a:lvl1pPr marL="0" indent="0">
              <a:buNone/>
              <a:defRPr sz="2610" b="0">
                <a:solidFill>
                  <a:schemeClr val="accent1"/>
                </a:solidFill>
              </a:defRPr>
            </a:lvl1pPr>
            <a:lvl2pPr marL="497205" indent="0">
              <a:buNone/>
              <a:defRPr sz="2175" b="1"/>
            </a:lvl2pPr>
            <a:lvl3pPr marL="994410" indent="0">
              <a:buNone/>
              <a:defRPr sz="1958" b="1"/>
            </a:lvl3pPr>
            <a:lvl4pPr marL="1491615" indent="0">
              <a:buNone/>
              <a:defRPr sz="1740" b="1"/>
            </a:lvl4pPr>
            <a:lvl5pPr marL="1988820" indent="0">
              <a:buNone/>
              <a:defRPr sz="1740" b="1"/>
            </a:lvl5pPr>
            <a:lvl6pPr marL="2486025" indent="0">
              <a:buNone/>
              <a:defRPr sz="1740" b="1"/>
            </a:lvl6pPr>
            <a:lvl7pPr marL="2983230" indent="0">
              <a:buNone/>
              <a:defRPr sz="1740" b="1"/>
            </a:lvl7pPr>
            <a:lvl8pPr marL="3480435" indent="0">
              <a:buNone/>
              <a:defRPr sz="1740" b="1"/>
            </a:lvl8pPr>
            <a:lvl9pPr marL="3977640" indent="0">
              <a:buNone/>
              <a:defRPr sz="17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6013" y="4410448"/>
            <a:ext cx="5247359" cy="39392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51975" y="3611151"/>
            <a:ext cx="5247360" cy="799297"/>
          </a:xfrm>
        </p:spPr>
        <p:txBody>
          <a:bodyPr anchor="b">
            <a:noAutofit/>
          </a:bodyPr>
          <a:lstStyle>
            <a:lvl1pPr marL="0" indent="0">
              <a:buNone/>
              <a:defRPr sz="2610" b="0">
                <a:solidFill>
                  <a:schemeClr val="accent1"/>
                </a:solidFill>
              </a:defRPr>
            </a:lvl1pPr>
            <a:lvl2pPr marL="497205" indent="0">
              <a:buNone/>
              <a:defRPr sz="2175" b="1"/>
            </a:lvl2pPr>
            <a:lvl3pPr marL="994410" indent="0">
              <a:buNone/>
              <a:defRPr sz="1958" b="1"/>
            </a:lvl3pPr>
            <a:lvl4pPr marL="1491615" indent="0">
              <a:buNone/>
              <a:defRPr sz="1740" b="1"/>
            </a:lvl4pPr>
            <a:lvl5pPr marL="1988820" indent="0">
              <a:buNone/>
              <a:defRPr sz="1740" b="1"/>
            </a:lvl5pPr>
            <a:lvl6pPr marL="2486025" indent="0">
              <a:buNone/>
              <a:defRPr sz="1740" b="1"/>
            </a:lvl6pPr>
            <a:lvl7pPr marL="2983230" indent="0">
              <a:buNone/>
              <a:defRPr sz="1740" b="1"/>
            </a:lvl7pPr>
            <a:lvl8pPr marL="3480435" indent="0">
              <a:buNone/>
              <a:defRPr sz="1740" b="1"/>
            </a:lvl8pPr>
            <a:lvl9pPr marL="3977640" indent="0">
              <a:buNone/>
              <a:defRPr sz="17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51975" y="4410448"/>
            <a:ext cx="5247360" cy="3939239"/>
          </a:xfrm>
        </p:spPr>
        <p:txBody>
          <a:bodyPr>
            <a:normAutofit/>
          </a:bodyPr>
          <a:lstStyle>
            <a:lvl1pPr>
              <a:defRPr sz="1958"/>
            </a:lvl1pPr>
            <a:lvl2pPr>
              <a:defRPr sz="1740"/>
            </a:lvl2pPr>
            <a:lvl3pPr>
              <a:defRPr sz="1523"/>
            </a:lvl3pPr>
            <a:lvl4pPr>
              <a:defRPr sz="1305"/>
            </a:lvl4pPr>
            <a:lvl5pPr>
              <a:defRPr sz="1305"/>
            </a:lvl5pPr>
            <a:lvl6pPr>
              <a:defRPr sz="1305"/>
            </a:lvl6pPr>
            <a:lvl7pPr>
              <a:defRPr sz="1305"/>
            </a:lvl7pPr>
            <a:lvl8pPr>
              <a:defRPr sz="1305"/>
            </a:lvl8pPr>
            <a:lvl9pPr>
              <a:defRPr sz="13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332CF-DA9E-4A4B-ABE7-08EB34453C8B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74C4-3C18-4C2A-B6B6-7AA29A830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32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56013" y="1350514"/>
            <a:ext cx="9528037" cy="9805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332CF-DA9E-4A4B-ABE7-08EB34453C8B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74C4-3C18-4C2A-B6B6-7AA29A830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55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332CF-DA9E-4A4B-ABE7-08EB34453C8B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351120" y="0"/>
            <a:ext cx="745808" cy="1585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74C4-3C18-4C2A-B6B6-7AA29A830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57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3258800" cy="95123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6014" y="1796768"/>
            <a:ext cx="3037559" cy="2219537"/>
          </a:xfrm>
        </p:spPr>
        <p:txBody>
          <a:bodyPr anchor="b"/>
          <a:lstStyle>
            <a:lvl1pPr algn="l">
              <a:defRPr sz="261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996" y="2008152"/>
            <a:ext cx="5644197" cy="634153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256013" y="4340428"/>
            <a:ext cx="3037559" cy="4016303"/>
          </a:xfrm>
        </p:spPr>
        <p:txBody>
          <a:bodyPr/>
          <a:lstStyle>
            <a:lvl1pPr marL="0" indent="0">
              <a:buNone/>
              <a:defRPr sz="1523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97205" indent="0">
              <a:buNone/>
              <a:defRPr sz="1305"/>
            </a:lvl2pPr>
            <a:lvl3pPr marL="994410" indent="0">
              <a:buNone/>
              <a:defRPr sz="1088"/>
            </a:lvl3pPr>
            <a:lvl4pPr marL="1491615" indent="0">
              <a:buNone/>
              <a:defRPr sz="979"/>
            </a:lvl4pPr>
            <a:lvl5pPr marL="1988820" indent="0">
              <a:buNone/>
              <a:defRPr sz="979"/>
            </a:lvl5pPr>
            <a:lvl6pPr marL="2486025" indent="0">
              <a:buNone/>
              <a:defRPr sz="979"/>
            </a:lvl6pPr>
            <a:lvl7pPr marL="2983230" indent="0">
              <a:buNone/>
              <a:defRPr sz="979"/>
            </a:lvl7pPr>
            <a:lvl8pPr marL="3480435" indent="0">
              <a:buNone/>
              <a:defRPr sz="979"/>
            </a:lvl8pPr>
            <a:lvl9pPr marL="3977640" indent="0">
              <a:buNone/>
              <a:defRPr sz="9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332CF-DA9E-4A4B-ABE7-08EB34453C8B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351120" y="0"/>
            <a:ext cx="745808" cy="1585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74C4-3C18-4C2A-B6B6-7AA29A830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28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3258800" cy="95123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6014" y="2348716"/>
            <a:ext cx="4203333" cy="2407434"/>
          </a:xfrm>
        </p:spPr>
        <p:txBody>
          <a:bodyPr anchor="b">
            <a:normAutofit/>
          </a:bodyPr>
          <a:lstStyle>
            <a:lvl1pPr algn="l">
              <a:defRPr sz="3915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120809" y="1585384"/>
            <a:ext cx="3509572" cy="63415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40"/>
            </a:lvl1pPr>
            <a:lvl2pPr marL="497205" indent="0">
              <a:buNone/>
              <a:defRPr sz="1740"/>
            </a:lvl2pPr>
            <a:lvl3pPr marL="994410" indent="0">
              <a:buNone/>
              <a:defRPr sz="1740"/>
            </a:lvl3pPr>
            <a:lvl4pPr marL="1491615" indent="0">
              <a:buNone/>
              <a:defRPr sz="1740"/>
            </a:lvl4pPr>
            <a:lvl5pPr marL="1988820" indent="0">
              <a:buNone/>
              <a:defRPr sz="1740"/>
            </a:lvl5pPr>
            <a:lvl6pPr marL="2486025" indent="0">
              <a:buNone/>
              <a:defRPr sz="1740"/>
            </a:lvl6pPr>
            <a:lvl7pPr marL="2983230" indent="0">
              <a:buNone/>
              <a:defRPr sz="1740"/>
            </a:lvl7pPr>
            <a:lvl8pPr marL="3480435" indent="0">
              <a:buNone/>
              <a:defRPr sz="1740"/>
            </a:lvl8pPr>
            <a:lvl9pPr marL="3977640" indent="0">
              <a:buNone/>
              <a:defRPr sz="174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256013" y="5073227"/>
            <a:ext cx="4196893" cy="1902460"/>
          </a:xfrm>
        </p:spPr>
        <p:txBody>
          <a:bodyPr>
            <a:normAutofit/>
          </a:bodyPr>
          <a:lstStyle>
            <a:lvl1pPr marL="0" indent="0">
              <a:buNone/>
              <a:defRPr sz="1523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97205" indent="0">
              <a:buNone/>
              <a:defRPr sz="1305"/>
            </a:lvl2pPr>
            <a:lvl3pPr marL="994410" indent="0">
              <a:buNone/>
              <a:defRPr sz="1088"/>
            </a:lvl3pPr>
            <a:lvl4pPr marL="1491615" indent="0">
              <a:buNone/>
              <a:defRPr sz="979"/>
            </a:lvl4pPr>
            <a:lvl5pPr marL="1988820" indent="0">
              <a:buNone/>
              <a:defRPr sz="979"/>
            </a:lvl5pPr>
            <a:lvl6pPr marL="2486025" indent="0">
              <a:buNone/>
              <a:defRPr sz="979"/>
            </a:lvl6pPr>
            <a:lvl7pPr marL="2983230" indent="0">
              <a:buNone/>
              <a:defRPr sz="979"/>
            </a:lvl7pPr>
            <a:lvl8pPr marL="3480435" indent="0">
              <a:buNone/>
              <a:defRPr sz="979"/>
            </a:lvl8pPr>
            <a:lvl9pPr marL="3977640" indent="0">
              <a:buNone/>
              <a:defRPr sz="9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332CF-DA9E-4A4B-ABE7-08EB34453C8B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351120" y="0"/>
            <a:ext cx="745808" cy="1585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74C4-3C18-4C2A-B6B6-7AA29A830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89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3258800" cy="95123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6013" y="6893473"/>
            <a:ext cx="9597904" cy="786087"/>
          </a:xfrm>
        </p:spPr>
        <p:txBody>
          <a:bodyPr anchor="b">
            <a:normAutofit/>
          </a:bodyPr>
          <a:lstStyle>
            <a:lvl1pPr algn="l">
              <a:defRPr sz="261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56013" y="951230"/>
            <a:ext cx="9597904" cy="475615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40"/>
            </a:lvl1pPr>
            <a:lvl2pPr marL="497205" indent="0">
              <a:buNone/>
              <a:defRPr sz="1740"/>
            </a:lvl2pPr>
            <a:lvl3pPr marL="994410" indent="0">
              <a:buNone/>
              <a:defRPr sz="1740"/>
            </a:lvl3pPr>
            <a:lvl4pPr marL="1491615" indent="0">
              <a:buNone/>
              <a:defRPr sz="1740"/>
            </a:lvl4pPr>
            <a:lvl5pPr marL="1988820" indent="0">
              <a:buNone/>
              <a:defRPr sz="1740"/>
            </a:lvl5pPr>
            <a:lvl6pPr marL="2486025" indent="0">
              <a:buNone/>
              <a:defRPr sz="1740"/>
            </a:lvl6pPr>
            <a:lvl7pPr marL="2983230" indent="0">
              <a:buNone/>
              <a:defRPr sz="1740"/>
            </a:lvl7pPr>
            <a:lvl8pPr marL="3480435" indent="0">
              <a:buNone/>
              <a:defRPr sz="1740"/>
            </a:lvl8pPr>
            <a:lvl9pPr marL="3977640" indent="0">
              <a:buNone/>
              <a:defRPr sz="174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6013" y="7679559"/>
            <a:ext cx="9597903" cy="684797"/>
          </a:xfrm>
        </p:spPr>
        <p:txBody>
          <a:bodyPr>
            <a:normAutofit/>
          </a:bodyPr>
          <a:lstStyle>
            <a:lvl1pPr marL="0" indent="0">
              <a:buNone/>
              <a:defRPr sz="1305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97205" indent="0">
              <a:buNone/>
              <a:defRPr sz="1305"/>
            </a:lvl2pPr>
            <a:lvl3pPr marL="994410" indent="0">
              <a:buNone/>
              <a:defRPr sz="1088"/>
            </a:lvl3pPr>
            <a:lvl4pPr marL="1491615" indent="0">
              <a:buNone/>
              <a:defRPr sz="979"/>
            </a:lvl4pPr>
            <a:lvl5pPr marL="1988820" indent="0">
              <a:buNone/>
              <a:defRPr sz="979"/>
            </a:lvl5pPr>
            <a:lvl6pPr marL="2486025" indent="0">
              <a:buNone/>
              <a:defRPr sz="979"/>
            </a:lvl6pPr>
            <a:lvl7pPr marL="2983230" indent="0">
              <a:buNone/>
              <a:defRPr sz="979"/>
            </a:lvl7pPr>
            <a:lvl8pPr marL="3480435" indent="0">
              <a:buNone/>
              <a:defRPr sz="979"/>
            </a:lvl8pPr>
            <a:lvl9pPr marL="3977640" indent="0">
              <a:buNone/>
              <a:defRPr sz="9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332CF-DA9E-4A4B-ABE7-08EB34453C8B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351120" y="0"/>
            <a:ext cx="745808" cy="1585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74C4-3C18-4C2A-B6B6-7AA29A830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34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3258800" cy="95123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318" y="1474999"/>
            <a:ext cx="9604600" cy="1904382"/>
          </a:xfrm>
        </p:spPr>
        <p:txBody>
          <a:bodyPr/>
          <a:lstStyle>
            <a:lvl1pPr>
              <a:defRPr sz="43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6013" y="4914688"/>
            <a:ext cx="9597904" cy="3434997"/>
          </a:xfrm>
        </p:spPr>
        <p:txBody>
          <a:bodyPr anchor="ctr">
            <a:normAutofit/>
          </a:bodyPr>
          <a:lstStyle>
            <a:lvl1pPr marL="0" indent="0">
              <a:buNone/>
              <a:defRPr sz="1958"/>
            </a:lvl1pPr>
            <a:lvl2pPr marL="497205" indent="0">
              <a:buNone/>
              <a:defRPr sz="1305"/>
            </a:lvl2pPr>
            <a:lvl3pPr marL="994410" indent="0">
              <a:buNone/>
              <a:defRPr sz="1088"/>
            </a:lvl3pPr>
            <a:lvl4pPr marL="1491615" indent="0">
              <a:buNone/>
              <a:defRPr sz="979"/>
            </a:lvl4pPr>
            <a:lvl5pPr marL="1988820" indent="0">
              <a:buNone/>
              <a:defRPr sz="979"/>
            </a:lvl5pPr>
            <a:lvl6pPr marL="2486025" indent="0">
              <a:buNone/>
              <a:defRPr sz="979"/>
            </a:lvl6pPr>
            <a:lvl7pPr marL="2983230" indent="0">
              <a:buNone/>
              <a:defRPr sz="979"/>
            </a:lvl7pPr>
            <a:lvl8pPr marL="3480435" indent="0">
              <a:buNone/>
              <a:defRPr sz="979"/>
            </a:lvl8pPr>
            <a:lvl9pPr marL="3977640" indent="0">
              <a:buNone/>
              <a:defRPr sz="9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332CF-DA9E-4A4B-ABE7-08EB34453C8B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351120" y="0"/>
            <a:ext cx="745808" cy="1585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74C4-3C18-4C2A-B6B6-7AA29A830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03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3258800" cy="95123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958703" y="842398"/>
            <a:ext cx="872079" cy="169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44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10749349" y="3625420"/>
            <a:ext cx="709880" cy="169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44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292" y="1362256"/>
            <a:ext cx="9193623" cy="3740328"/>
          </a:xfrm>
        </p:spPr>
        <p:txBody>
          <a:bodyPr/>
          <a:lstStyle>
            <a:lvl1pPr>
              <a:defRPr sz="43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2116216" y="5102585"/>
            <a:ext cx="8407701" cy="474608"/>
          </a:xfrm>
        </p:spPr>
        <p:txBody>
          <a:bodyPr anchor="t">
            <a:normAutofit/>
          </a:bodyPr>
          <a:lstStyle>
            <a:lvl1pPr marL="0" indent="0">
              <a:buNone/>
              <a:defRPr lang="en-US" sz="1523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97205" indent="0">
              <a:buNone/>
              <a:defRPr sz="1305"/>
            </a:lvl2pPr>
            <a:lvl3pPr marL="994410" indent="0">
              <a:buNone/>
              <a:defRPr sz="1088"/>
            </a:lvl3pPr>
            <a:lvl4pPr marL="1491615" indent="0">
              <a:buNone/>
              <a:defRPr sz="979"/>
            </a:lvl4pPr>
            <a:lvl5pPr marL="1988820" indent="0">
              <a:buNone/>
              <a:defRPr sz="979"/>
            </a:lvl5pPr>
            <a:lvl6pPr marL="2486025" indent="0">
              <a:buNone/>
              <a:defRPr sz="979"/>
            </a:lvl6pPr>
            <a:lvl7pPr marL="2983230" indent="0">
              <a:buNone/>
              <a:defRPr sz="979"/>
            </a:lvl7pPr>
            <a:lvl8pPr marL="3480435" indent="0">
              <a:buNone/>
              <a:defRPr sz="979"/>
            </a:lvl8pPr>
            <a:lvl9pPr marL="3977640" indent="0">
              <a:buNone/>
              <a:defRPr sz="9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6013" y="6975686"/>
            <a:ext cx="10053825" cy="1384065"/>
          </a:xfrm>
        </p:spPr>
        <p:txBody>
          <a:bodyPr anchor="ctr">
            <a:normAutofit/>
          </a:bodyPr>
          <a:lstStyle>
            <a:lvl1pPr marL="0" indent="0">
              <a:buNone/>
              <a:defRPr sz="1523"/>
            </a:lvl1pPr>
            <a:lvl2pPr marL="497205" indent="0">
              <a:buNone/>
              <a:defRPr sz="1305"/>
            </a:lvl2pPr>
            <a:lvl3pPr marL="994410" indent="0">
              <a:buNone/>
              <a:defRPr sz="1088"/>
            </a:lvl3pPr>
            <a:lvl4pPr marL="1491615" indent="0">
              <a:buNone/>
              <a:defRPr sz="979"/>
            </a:lvl4pPr>
            <a:lvl5pPr marL="1988820" indent="0">
              <a:buNone/>
              <a:defRPr sz="979"/>
            </a:lvl5pPr>
            <a:lvl6pPr marL="2486025" indent="0">
              <a:buNone/>
              <a:defRPr sz="979"/>
            </a:lvl6pPr>
            <a:lvl7pPr marL="2983230" indent="0">
              <a:buNone/>
              <a:defRPr sz="979"/>
            </a:lvl7pPr>
            <a:lvl8pPr marL="3480435" indent="0">
              <a:buNone/>
              <a:defRPr sz="979"/>
            </a:lvl8pPr>
            <a:lvl9pPr marL="3977640" indent="0">
              <a:buNone/>
              <a:defRPr sz="9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332CF-DA9E-4A4B-ABE7-08EB34453C8B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1351120" y="0"/>
            <a:ext cx="745808" cy="1585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74C4-3C18-4C2A-B6B6-7AA29A830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48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3258800" cy="95123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6013" y="3288203"/>
            <a:ext cx="9597905" cy="2527894"/>
          </a:xfrm>
        </p:spPr>
        <p:txBody>
          <a:bodyPr anchor="b"/>
          <a:lstStyle>
            <a:lvl1pPr algn="l">
              <a:defRPr sz="435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6013" y="6969815"/>
            <a:ext cx="9597904" cy="1193407"/>
          </a:xfrm>
        </p:spPr>
        <p:txBody>
          <a:bodyPr anchor="t"/>
          <a:lstStyle>
            <a:lvl1pPr marL="0" indent="0" algn="l">
              <a:buNone/>
              <a:defRPr sz="2175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97205" indent="0">
              <a:buNone/>
              <a:defRPr sz="1958">
                <a:solidFill>
                  <a:schemeClr val="tx1">
                    <a:tint val="75000"/>
                  </a:schemeClr>
                </a:solidFill>
              </a:defRPr>
            </a:lvl2pPr>
            <a:lvl3pPr marL="99441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3pPr>
            <a:lvl4pPr marL="1491615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4pPr>
            <a:lvl5pPr marL="198882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5pPr>
            <a:lvl6pPr marL="2486025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6pPr>
            <a:lvl7pPr marL="298323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7pPr>
            <a:lvl8pPr marL="3480435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8pPr>
            <a:lvl9pPr marL="397764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332CF-DA9E-4A4B-ABE7-08EB34453C8B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351120" y="0"/>
            <a:ext cx="745808" cy="1585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74C4-3C18-4C2A-B6B6-7AA29A830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97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6013" y="1350514"/>
            <a:ext cx="9597904" cy="980585"/>
          </a:xfrm>
        </p:spPr>
        <p:txBody>
          <a:bodyPr/>
          <a:lstStyle>
            <a:lvl1pPr>
              <a:defRPr sz="39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6013" y="3611154"/>
            <a:ext cx="3416792" cy="799297"/>
          </a:xfrm>
        </p:spPr>
        <p:txBody>
          <a:bodyPr anchor="b">
            <a:noAutofit/>
          </a:bodyPr>
          <a:lstStyle>
            <a:lvl1pPr marL="0" indent="0">
              <a:buNone/>
              <a:defRPr sz="261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97205" indent="0">
              <a:buNone/>
              <a:defRPr sz="2175" b="1"/>
            </a:lvl2pPr>
            <a:lvl3pPr marL="994410" indent="0">
              <a:buNone/>
              <a:defRPr sz="1958" b="1"/>
            </a:lvl3pPr>
            <a:lvl4pPr marL="1491615" indent="0">
              <a:buNone/>
              <a:defRPr sz="1740" b="1"/>
            </a:lvl4pPr>
            <a:lvl5pPr marL="1988820" indent="0">
              <a:buNone/>
              <a:defRPr sz="1740" b="1"/>
            </a:lvl5pPr>
            <a:lvl6pPr marL="2486025" indent="0">
              <a:buNone/>
              <a:defRPr sz="1740" b="1"/>
            </a:lvl6pPr>
            <a:lvl7pPr marL="2983230" indent="0">
              <a:buNone/>
              <a:defRPr sz="1740" b="1"/>
            </a:lvl7pPr>
            <a:lvl8pPr marL="3480435" indent="0">
              <a:buNone/>
              <a:defRPr sz="1740" b="1"/>
            </a:lvl8pPr>
            <a:lvl9pPr marL="3977640" indent="0">
              <a:buNone/>
              <a:defRPr sz="17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256012" y="4410451"/>
            <a:ext cx="3416793" cy="3949301"/>
          </a:xfrm>
        </p:spPr>
        <p:txBody>
          <a:bodyPr anchor="t">
            <a:normAutofit/>
          </a:bodyPr>
          <a:lstStyle>
            <a:lvl1pPr marL="0" indent="0">
              <a:buNone/>
              <a:defRPr sz="1523"/>
            </a:lvl1pPr>
            <a:lvl2pPr marL="497205" indent="0">
              <a:buNone/>
              <a:defRPr sz="1305"/>
            </a:lvl2pPr>
            <a:lvl3pPr marL="994410" indent="0">
              <a:buNone/>
              <a:defRPr sz="1088"/>
            </a:lvl3pPr>
            <a:lvl4pPr marL="1491615" indent="0">
              <a:buNone/>
              <a:defRPr sz="979"/>
            </a:lvl4pPr>
            <a:lvl5pPr marL="1988820" indent="0">
              <a:buNone/>
              <a:defRPr sz="979"/>
            </a:lvl5pPr>
            <a:lvl6pPr marL="2486025" indent="0">
              <a:buNone/>
              <a:defRPr sz="979"/>
            </a:lvl6pPr>
            <a:lvl7pPr marL="2983230" indent="0">
              <a:buNone/>
              <a:defRPr sz="979"/>
            </a:lvl7pPr>
            <a:lvl8pPr marL="3480435" indent="0">
              <a:buNone/>
              <a:defRPr sz="979"/>
            </a:lvl8pPr>
            <a:lvl9pPr marL="3977640" indent="0">
              <a:buNone/>
              <a:defRPr sz="9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7585" y="3611151"/>
            <a:ext cx="3422372" cy="799297"/>
          </a:xfrm>
        </p:spPr>
        <p:txBody>
          <a:bodyPr anchor="b">
            <a:noAutofit/>
          </a:bodyPr>
          <a:lstStyle>
            <a:lvl1pPr marL="0" indent="0">
              <a:buNone/>
              <a:defRPr sz="261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97205" indent="0">
              <a:buNone/>
              <a:defRPr sz="2175" b="1"/>
            </a:lvl2pPr>
            <a:lvl3pPr marL="994410" indent="0">
              <a:buNone/>
              <a:defRPr sz="1958" b="1"/>
            </a:lvl3pPr>
            <a:lvl4pPr marL="1491615" indent="0">
              <a:buNone/>
              <a:defRPr sz="1740" b="1"/>
            </a:lvl4pPr>
            <a:lvl5pPr marL="1988820" indent="0">
              <a:buNone/>
              <a:defRPr sz="1740" b="1"/>
            </a:lvl5pPr>
            <a:lvl6pPr marL="2486025" indent="0">
              <a:buNone/>
              <a:defRPr sz="1740" b="1"/>
            </a:lvl6pPr>
            <a:lvl7pPr marL="2983230" indent="0">
              <a:buNone/>
              <a:defRPr sz="1740" b="1"/>
            </a:lvl7pPr>
            <a:lvl8pPr marL="3480435" indent="0">
              <a:buNone/>
              <a:defRPr sz="1740" b="1"/>
            </a:lvl8pPr>
            <a:lvl9pPr marL="3977640" indent="0">
              <a:buNone/>
              <a:defRPr sz="17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907585" y="4410450"/>
            <a:ext cx="3422372" cy="3949301"/>
          </a:xfrm>
        </p:spPr>
        <p:txBody>
          <a:bodyPr anchor="t">
            <a:normAutofit/>
          </a:bodyPr>
          <a:lstStyle>
            <a:lvl1pPr marL="0" indent="0">
              <a:buNone/>
              <a:defRPr sz="1523"/>
            </a:lvl1pPr>
            <a:lvl2pPr marL="497205" indent="0">
              <a:buNone/>
              <a:defRPr sz="1305"/>
            </a:lvl2pPr>
            <a:lvl3pPr marL="994410" indent="0">
              <a:buNone/>
              <a:defRPr sz="1088"/>
            </a:lvl3pPr>
            <a:lvl4pPr marL="1491615" indent="0">
              <a:buNone/>
              <a:defRPr sz="979"/>
            </a:lvl4pPr>
            <a:lvl5pPr marL="1988820" indent="0">
              <a:buNone/>
              <a:defRPr sz="979"/>
            </a:lvl5pPr>
            <a:lvl6pPr marL="2486025" indent="0">
              <a:buNone/>
              <a:defRPr sz="979"/>
            </a:lvl6pPr>
            <a:lvl7pPr marL="2983230" indent="0">
              <a:buNone/>
              <a:defRPr sz="979"/>
            </a:lvl7pPr>
            <a:lvl8pPr marL="3480435" indent="0">
              <a:buNone/>
              <a:defRPr sz="979"/>
            </a:lvl8pPr>
            <a:lvl9pPr marL="3977640" indent="0">
              <a:buNone/>
              <a:defRPr sz="9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578347" y="3611152"/>
            <a:ext cx="3420981" cy="799297"/>
          </a:xfrm>
        </p:spPr>
        <p:txBody>
          <a:bodyPr anchor="b">
            <a:noAutofit/>
          </a:bodyPr>
          <a:lstStyle>
            <a:lvl1pPr marL="0" indent="0">
              <a:buNone/>
              <a:defRPr sz="261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97205" indent="0">
              <a:buNone/>
              <a:defRPr sz="2175" b="1"/>
            </a:lvl2pPr>
            <a:lvl3pPr marL="994410" indent="0">
              <a:buNone/>
              <a:defRPr sz="1958" b="1"/>
            </a:lvl3pPr>
            <a:lvl4pPr marL="1491615" indent="0">
              <a:buNone/>
              <a:defRPr sz="1740" b="1"/>
            </a:lvl4pPr>
            <a:lvl5pPr marL="1988820" indent="0">
              <a:buNone/>
              <a:defRPr sz="1740" b="1"/>
            </a:lvl5pPr>
            <a:lvl6pPr marL="2486025" indent="0">
              <a:buNone/>
              <a:defRPr sz="1740" b="1"/>
            </a:lvl6pPr>
            <a:lvl7pPr marL="2983230" indent="0">
              <a:buNone/>
              <a:defRPr sz="1740" b="1"/>
            </a:lvl7pPr>
            <a:lvl8pPr marL="3480435" indent="0">
              <a:buNone/>
              <a:defRPr sz="1740" b="1"/>
            </a:lvl8pPr>
            <a:lvl9pPr marL="3977640" indent="0">
              <a:buNone/>
              <a:defRPr sz="17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8578558" y="4410448"/>
            <a:ext cx="3420770" cy="3949301"/>
          </a:xfrm>
        </p:spPr>
        <p:txBody>
          <a:bodyPr anchor="t">
            <a:normAutofit/>
          </a:bodyPr>
          <a:lstStyle>
            <a:lvl1pPr marL="0" indent="0">
              <a:buNone/>
              <a:defRPr sz="1523"/>
            </a:lvl1pPr>
            <a:lvl2pPr marL="497205" indent="0">
              <a:buNone/>
              <a:defRPr sz="1305"/>
            </a:lvl2pPr>
            <a:lvl3pPr marL="994410" indent="0">
              <a:buNone/>
              <a:defRPr sz="1088"/>
            </a:lvl3pPr>
            <a:lvl4pPr marL="1491615" indent="0">
              <a:buNone/>
              <a:defRPr sz="979"/>
            </a:lvl4pPr>
            <a:lvl5pPr marL="1988820" indent="0">
              <a:buNone/>
              <a:defRPr sz="979"/>
            </a:lvl5pPr>
            <a:lvl6pPr marL="2486025" indent="0">
              <a:buNone/>
              <a:defRPr sz="979"/>
            </a:lvl6pPr>
            <a:lvl7pPr marL="2983230" indent="0">
              <a:buNone/>
              <a:defRPr sz="979"/>
            </a:lvl7pPr>
            <a:lvl8pPr marL="3480435" indent="0">
              <a:buNone/>
              <a:defRPr sz="979"/>
            </a:lvl8pPr>
            <a:lvl9pPr marL="3977640" indent="0">
              <a:buNone/>
              <a:defRPr sz="9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789318" y="3564177"/>
            <a:ext cx="0" cy="484422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452486" y="3564177"/>
            <a:ext cx="0" cy="484422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332CF-DA9E-4A4B-ABE7-08EB34453C8B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74C4-3C18-4C2A-B6B6-7AA29A830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95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00403" y="8869774"/>
            <a:ext cx="12198985" cy="93345"/>
          </a:xfrm>
          <a:custGeom>
            <a:avLst/>
            <a:gdLst/>
            <a:ahLst/>
            <a:cxnLst/>
            <a:rect l="l" t="t" r="r" b="b"/>
            <a:pathLst>
              <a:path w="12198985" h="93345">
                <a:moveTo>
                  <a:pt x="17157" y="6477"/>
                </a:moveTo>
                <a:lnTo>
                  <a:pt x="11715" y="14859"/>
                </a:lnTo>
                <a:lnTo>
                  <a:pt x="5988" y="22987"/>
                </a:lnTo>
                <a:lnTo>
                  <a:pt x="1555" y="30988"/>
                </a:lnTo>
                <a:lnTo>
                  <a:pt x="35571" y="66294"/>
                </a:lnTo>
                <a:lnTo>
                  <a:pt x="78550" y="76073"/>
                </a:lnTo>
                <a:lnTo>
                  <a:pt x="154208" y="85217"/>
                </a:lnTo>
                <a:lnTo>
                  <a:pt x="169281" y="87757"/>
                </a:lnTo>
                <a:lnTo>
                  <a:pt x="198678" y="93345"/>
                </a:lnTo>
                <a:lnTo>
                  <a:pt x="274916" y="93345"/>
                </a:lnTo>
                <a:lnTo>
                  <a:pt x="527978" y="84582"/>
                </a:lnTo>
                <a:lnTo>
                  <a:pt x="12110979" y="68326"/>
                </a:lnTo>
                <a:lnTo>
                  <a:pt x="12140120" y="67564"/>
                </a:lnTo>
                <a:lnTo>
                  <a:pt x="12152406" y="66929"/>
                </a:lnTo>
                <a:lnTo>
                  <a:pt x="12165498" y="65786"/>
                </a:lnTo>
                <a:lnTo>
                  <a:pt x="12180546" y="64262"/>
                </a:lnTo>
                <a:lnTo>
                  <a:pt x="12198705" y="62611"/>
                </a:lnTo>
                <a:lnTo>
                  <a:pt x="12039930" y="55245"/>
                </a:lnTo>
                <a:lnTo>
                  <a:pt x="12090098" y="41656"/>
                </a:lnTo>
                <a:lnTo>
                  <a:pt x="11878011" y="41656"/>
                </a:lnTo>
                <a:lnTo>
                  <a:pt x="11824582" y="40767"/>
                </a:lnTo>
                <a:lnTo>
                  <a:pt x="11735544" y="38481"/>
                </a:lnTo>
                <a:lnTo>
                  <a:pt x="11664289" y="38481"/>
                </a:lnTo>
                <a:lnTo>
                  <a:pt x="11627757" y="38100"/>
                </a:lnTo>
                <a:lnTo>
                  <a:pt x="11603419" y="36703"/>
                </a:lnTo>
                <a:lnTo>
                  <a:pt x="11384495" y="36703"/>
                </a:lnTo>
                <a:lnTo>
                  <a:pt x="11379479" y="34544"/>
                </a:lnTo>
                <a:lnTo>
                  <a:pt x="11377117" y="33782"/>
                </a:lnTo>
                <a:lnTo>
                  <a:pt x="11382283" y="32766"/>
                </a:lnTo>
                <a:lnTo>
                  <a:pt x="11391322" y="31115"/>
                </a:lnTo>
                <a:lnTo>
                  <a:pt x="10907174" y="31115"/>
                </a:lnTo>
                <a:lnTo>
                  <a:pt x="10801426" y="29591"/>
                </a:lnTo>
                <a:lnTo>
                  <a:pt x="10687282" y="26416"/>
                </a:lnTo>
                <a:lnTo>
                  <a:pt x="10077208" y="26416"/>
                </a:lnTo>
                <a:lnTo>
                  <a:pt x="10037247" y="25527"/>
                </a:lnTo>
                <a:lnTo>
                  <a:pt x="9579825" y="25527"/>
                </a:lnTo>
                <a:lnTo>
                  <a:pt x="9575292" y="25019"/>
                </a:lnTo>
                <a:lnTo>
                  <a:pt x="9525438" y="20320"/>
                </a:lnTo>
                <a:lnTo>
                  <a:pt x="9474706" y="17526"/>
                </a:lnTo>
                <a:lnTo>
                  <a:pt x="9465363" y="17272"/>
                </a:lnTo>
                <a:lnTo>
                  <a:pt x="7024382" y="17272"/>
                </a:lnTo>
                <a:lnTo>
                  <a:pt x="6816191" y="16256"/>
                </a:lnTo>
                <a:lnTo>
                  <a:pt x="6764017" y="14732"/>
                </a:lnTo>
                <a:lnTo>
                  <a:pt x="6704642" y="11684"/>
                </a:lnTo>
                <a:lnTo>
                  <a:pt x="1406366" y="11684"/>
                </a:lnTo>
                <a:lnTo>
                  <a:pt x="91640" y="8128"/>
                </a:lnTo>
                <a:lnTo>
                  <a:pt x="17157" y="6477"/>
                </a:lnTo>
                <a:close/>
              </a:path>
              <a:path w="12198985" h="93345">
                <a:moveTo>
                  <a:pt x="11811270" y="78105"/>
                </a:moveTo>
                <a:lnTo>
                  <a:pt x="4989068" y="78105"/>
                </a:lnTo>
                <a:lnTo>
                  <a:pt x="9364161" y="89281"/>
                </a:lnTo>
                <a:lnTo>
                  <a:pt x="9462534" y="89154"/>
                </a:lnTo>
                <a:lnTo>
                  <a:pt x="10146071" y="82296"/>
                </a:lnTo>
                <a:lnTo>
                  <a:pt x="11764338" y="82296"/>
                </a:lnTo>
                <a:lnTo>
                  <a:pt x="11806659" y="78613"/>
                </a:lnTo>
                <a:lnTo>
                  <a:pt x="11811270" y="78105"/>
                </a:lnTo>
                <a:close/>
              </a:path>
              <a:path w="12198985" h="93345">
                <a:moveTo>
                  <a:pt x="11764338" y="82296"/>
                </a:moveTo>
                <a:lnTo>
                  <a:pt x="10196769" y="82296"/>
                </a:lnTo>
                <a:lnTo>
                  <a:pt x="11228078" y="84582"/>
                </a:lnTo>
                <a:lnTo>
                  <a:pt x="11729783" y="84074"/>
                </a:lnTo>
                <a:lnTo>
                  <a:pt x="11745581" y="83693"/>
                </a:lnTo>
                <a:lnTo>
                  <a:pt x="11761358" y="82550"/>
                </a:lnTo>
                <a:lnTo>
                  <a:pt x="11764338" y="82296"/>
                </a:lnTo>
                <a:close/>
              </a:path>
              <a:path w="12198985" h="93345">
                <a:moveTo>
                  <a:pt x="12110979" y="68326"/>
                </a:moveTo>
                <a:lnTo>
                  <a:pt x="3021780" y="68326"/>
                </a:lnTo>
                <a:lnTo>
                  <a:pt x="3072821" y="68707"/>
                </a:lnTo>
                <a:lnTo>
                  <a:pt x="3274265" y="72390"/>
                </a:lnTo>
                <a:lnTo>
                  <a:pt x="4575274" y="80391"/>
                </a:lnTo>
                <a:lnTo>
                  <a:pt x="11811270" y="78105"/>
                </a:lnTo>
                <a:lnTo>
                  <a:pt x="11820491" y="77089"/>
                </a:lnTo>
                <a:lnTo>
                  <a:pt x="11834387" y="75819"/>
                </a:lnTo>
                <a:lnTo>
                  <a:pt x="11848592" y="74930"/>
                </a:lnTo>
                <a:lnTo>
                  <a:pt x="12110979" y="68326"/>
                </a:lnTo>
                <a:close/>
              </a:path>
              <a:path w="12198985" h="93345">
                <a:moveTo>
                  <a:pt x="12040992" y="35560"/>
                </a:moveTo>
                <a:lnTo>
                  <a:pt x="12011064" y="35560"/>
                </a:lnTo>
                <a:lnTo>
                  <a:pt x="11984951" y="36957"/>
                </a:lnTo>
                <a:lnTo>
                  <a:pt x="11931463" y="40767"/>
                </a:lnTo>
                <a:lnTo>
                  <a:pt x="11878011" y="41656"/>
                </a:lnTo>
                <a:lnTo>
                  <a:pt x="12090098" y="41656"/>
                </a:lnTo>
                <a:lnTo>
                  <a:pt x="12108853" y="36576"/>
                </a:lnTo>
                <a:lnTo>
                  <a:pt x="12040992" y="35560"/>
                </a:lnTo>
                <a:close/>
              </a:path>
              <a:path w="12198985" h="93345">
                <a:moveTo>
                  <a:pt x="11717735" y="38100"/>
                </a:moveTo>
                <a:lnTo>
                  <a:pt x="11664289" y="38481"/>
                </a:lnTo>
                <a:lnTo>
                  <a:pt x="11735544" y="38481"/>
                </a:lnTo>
                <a:lnTo>
                  <a:pt x="11717735" y="38100"/>
                </a:lnTo>
                <a:close/>
              </a:path>
              <a:path w="12198985" h="93345">
                <a:moveTo>
                  <a:pt x="11513693" y="30607"/>
                </a:moveTo>
                <a:lnTo>
                  <a:pt x="11500927" y="30607"/>
                </a:lnTo>
                <a:lnTo>
                  <a:pt x="11487575" y="31242"/>
                </a:lnTo>
                <a:lnTo>
                  <a:pt x="11473966" y="32258"/>
                </a:lnTo>
                <a:lnTo>
                  <a:pt x="11384495" y="36703"/>
                </a:lnTo>
                <a:lnTo>
                  <a:pt x="11603419" y="36703"/>
                </a:lnTo>
                <a:lnTo>
                  <a:pt x="11590143" y="35941"/>
                </a:lnTo>
                <a:lnTo>
                  <a:pt x="11551954" y="33020"/>
                </a:lnTo>
                <a:lnTo>
                  <a:pt x="11513693" y="30607"/>
                </a:lnTo>
                <a:close/>
              </a:path>
              <a:path w="12198985" h="93345">
                <a:moveTo>
                  <a:pt x="11269649" y="28448"/>
                </a:moveTo>
                <a:lnTo>
                  <a:pt x="10907174" y="31115"/>
                </a:lnTo>
                <a:lnTo>
                  <a:pt x="11391322" y="31115"/>
                </a:lnTo>
                <a:lnTo>
                  <a:pt x="11404384" y="28702"/>
                </a:lnTo>
                <a:lnTo>
                  <a:pt x="11269649" y="28448"/>
                </a:lnTo>
                <a:close/>
              </a:path>
              <a:path w="12198985" h="93345">
                <a:moveTo>
                  <a:pt x="10292898" y="20193"/>
                </a:moveTo>
                <a:lnTo>
                  <a:pt x="10240773" y="20320"/>
                </a:lnTo>
                <a:lnTo>
                  <a:pt x="10081797" y="22733"/>
                </a:lnTo>
                <a:lnTo>
                  <a:pt x="10028567" y="22860"/>
                </a:lnTo>
                <a:lnTo>
                  <a:pt x="10085590" y="25273"/>
                </a:lnTo>
                <a:lnTo>
                  <a:pt x="10080752" y="25654"/>
                </a:lnTo>
                <a:lnTo>
                  <a:pt x="10077208" y="26416"/>
                </a:lnTo>
                <a:lnTo>
                  <a:pt x="10687282" y="26416"/>
                </a:lnTo>
                <a:lnTo>
                  <a:pt x="10671617" y="26035"/>
                </a:lnTo>
                <a:lnTo>
                  <a:pt x="10444035" y="26035"/>
                </a:lnTo>
                <a:lnTo>
                  <a:pt x="10394718" y="22733"/>
                </a:lnTo>
                <a:lnTo>
                  <a:pt x="10344276" y="20828"/>
                </a:lnTo>
                <a:lnTo>
                  <a:pt x="10292898" y="20193"/>
                </a:lnTo>
                <a:close/>
              </a:path>
              <a:path w="12198985" h="93345">
                <a:moveTo>
                  <a:pt x="10593158" y="24638"/>
                </a:moveTo>
                <a:lnTo>
                  <a:pt x="10557147" y="24638"/>
                </a:lnTo>
                <a:lnTo>
                  <a:pt x="10444035" y="26035"/>
                </a:lnTo>
                <a:lnTo>
                  <a:pt x="10671617" y="26035"/>
                </a:lnTo>
                <a:lnTo>
                  <a:pt x="10593158" y="24638"/>
                </a:lnTo>
                <a:close/>
              </a:path>
              <a:path w="12198985" h="93345">
                <a:moveTo>
                  <a:pt x="9750717" y="19685"/>
                </a:moveTo>
                <a:lnTo>
                  <a:pt x="9712089" y="19812"/>
                </a:lnTo>
                <a:lnTo>
                  <a:pt x="9588576" y="23876"/>
                </a:lnTo>
                <a:lnTo>
                  <a:pt x="9579825" y="25527"/>
                </a:lnTo>
                <a:lnTo>
                  <a:pt x="10037247" y="25527"/>
                </a:lnTo>
                <a:lnTo>
                  <a:pt x="9750717" y="19685"/>
                </a:lnTo>
                <a:close/>
              </a:path>
              <a:path w="12198985" h="93345">
                <a:moveTo>
                  <a:pt x="7448784" y="11938"/>
                </a:moveTo>
                <a:lnTo>
                  <a:pt x="7397759" y="11938"/>
                </a:lnTo>
                <a:lnTo>
                  <a:pt x="7295743" y="12192"/>
                </a:lnTo>
                <a:lnTo>
                  <a:pt x="7279929" y="12954"/>
                </a:lnTo>
                <a:lnTo>
                  <a:pt x="7248514" y="16129"/>
                </a:lnTo>
                <a:lnTo>
                  <a:pt x="7232764" y="16891"/>
                </a:lnTo>
                <a:lnTo>
                  <a:pt x="7128584" y="17145"/>
                </a:lnTo>
                <a:lnTo>
                  <a:pt x="7024382" y="17272"/>
                </a:lnTo>
                <a:lnTo>
                  <a:pt x="9465363" y="17272"/>
                </a:lnTo>
                <a:lnTo>
                  <a:pt x="9432664" y="16383"/>
                </a:lnTo>
                <a:lnTo>
                  <a:pt x="7628699" y="16383"/>
                </a:lnTo>
                <a:lnTo>
                  <a:pt x="7609276" y="15748"/>
                </a:lnTo>
                <a:lnTo>
                  <a:pt x="7570354" y="13208"/>
                </a:lnTo>
                <a:lnTo>
                  <a:pt x="7550810" y="12446"/>
                </a:lnTo>
                <a:lnTo>
                  <a:pt x="7448784" y="11938"/>
                </a:lnTo>
                <a:close/>
              </a:path>
              <a:path w="12198985" h="93345">
                <a:moveTo>
                  <a:pt x="7685836" y="11049"/>
                </a:moveTo>
                <a:lnTo>
                  <a:pt x="7671601" y="11938"/>
                </a:lnTo>
                <a:lnTo>
                  <a:pt x="7643035" y="15494"/>
                </a:lnTo>
                <a:lnTo>
                  <a:pt x="7628699" y="16383"/>
                </a:lnTo>
                <a:lnTo>
                  <a:pt x="9432664" y="16383"/>
                </a:lnTo>
                <a:lnTo>
                  <a:pt x="9427992" y="16256"/>
                </a:lnTo>
                <a:lnTo>
                  <a:pt x="9267514" y="16256"/>
                </a:lnTo>
                <a:lnTo>
                  <a:pt x="8741800" y="15367"/>
                </a:lnTo>
                <a:lnTo>
                  <a:pt x="8636457" y="15240"/>
                </a:lnTo>
                <a:lnTo>
                  <a:pt x="7685836" y="11049"/>
                </a:lnTo>
                <a:close/>
              </a:path>
              <a:path w="12198985" h="93345">
                <a:moveTo>
                  <a:pt x="9371510" y="15748"/>
                </a:moveTo>
                <a:lnTo>
                  <a:pt x="9267514" y="16256"/>
                </a:lnTo>
                <a:lnTo>
                  <a:pt x="9427992" y="16256"/>
                </a:lnTo>
                <a:lnTo>
                  <a:pt x="9423321" y="16129"/>
                </a:lnTo>
                <a:lnTo>
                  <a:pt x="9371510" y="15748"/>
                </a:lnTo>
                <a:close/>
              </a:path>
              <a:path w="12198985" h="93345">
                <a:moveTo>
                  <a:pt x="3893092" y="0"/>
                </a:moveTo>
                <a:lnTo>
                  <a:pt x="3739490" y="0"/>
                </a:lnTo>
                <a:lnTo>
                  <a:pt x="1608307" y="11557"/>
                </a:lnTo>
                <a:lnTo>
                  <a:pt x="1507347" y="11684"/>
                </a:lnTo>
                <a:lnTo>
                  <a:pt x="6704642" y="11684"/>
                </a:lnTo>
                <a:lnTo>
                  <a:pt x="6660111" y="9398"/>
                </a:lnTo>
                <a:lnTo>
                  <a:pt x="6607822" y="7366"/>
                </a:lnTo>
                <a:lnTo>
                  <a:pt x="6514257" y="6096"/>
                </a:lnTo>
                <a:lnTo>
                  <a:pt x="6373279" y="5969"/>
                </a:lnTo>
                <a:lnTo>
                  <a:pt x="3893092" y="0"/>
                </a:lnTo>
                <a:close/>
              </a:path>
            </a:pathLst>
          </a:custGeom>
          <a:solidFill>
            <a:srgbClr val="D97F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88878" y="9023419"/>
            <a:ext cx="12223750" cy="127000"/>
          </a:xfrm>
          <a:custGeom>
            <a:avLst/>
            <a:gdLst/>
            <a:ahLst/>
            <a:cxnLst/>
            <a:rect l="l" t="t" r="r" b="b"/>
            <a:pathLst>
              <a:path w="12223750" h="127000">
                <a:moveTo>
                  <a:pt x="12075997" y="107822"/>
                </a:moveTo>
                <a:lnTo>
                  <a:pt x="8692009" y="107822"/>
                </a:lnTo>
                <a:lnTo>
                  <a:pt x="11457732" y="126872"/>
                </a:lnTo>
                <a:lnTo>
                  <a:pt x="11556999" y="126872"/>
                </a:lnTo>
                <a:lnTo>
                  <a:pt x="11706870" y="125602"/>
                </a:lnTo>
                <a:lnTo>
                  <a:pt x="11756530" y="124459"/>
                </a:lnTo>
                <a:lnTo>
                  <a:pt x="11991858" y="114934"/>
                </a:lnTo>
                <a:lnTo>
                  <a:pt x="12037599" y="112267"/>
                </a:lnTo>
                <a:lnTo>
                  <a:pt x="12075997" y="107822"/>
                </a:lnTo>
                <a:close/>
              </a:path>
              <a:path w="12223750" h="127000">
                <a:moveTo>
                  <a:pt x="326266" y="0"/>
                </a:moveTo>
                <a:lnTo>
                  <a:pt x="275972" y="0"/>
                </a:lnTo>
                <a:lnTo>
                  <a:pt x="123896" y="2158"/>
                </a:lnTo>
                <a:lnTo>
                  <a:pt x="83571" y="4190"/>
                </a:lnTo>
                <a:lnTo>
                  <a:pt x="36667" y="13461"/>
                </a:lnTo>
                <a:lnTo>
                  <a:pt x="5827" y="37845"/>
                </a:lnTo>
                <a:lnTo>
                  <a:pt x="96" y="46481"/>
                </a:lnTo>
                <a:lnTo>
                  <a:pt x="1395" y="54990"/>
                </a:lnTo>
                <a:lnTo>
                  <a:pt x="3297" y="66674"/>
                </a:lnTo>
                <a:lnTo>
                  <a:pt x="0" y="79374"/>
                </a:lnTo>
                <a:lnTo>
                  <a:pt x="63848" y="109346"/>
                </a:lnTo>
                <a:lnTo>
                  <a:pt x="144775" y="112521"/>
                </a:lnTo>
                <a:lnTo>
                  <a:pt x="445625" y="117093"/>
                </a:lnTo>
                <a:lnTo>
                  <a:pt x="493248" y="116712"/>
                </a:lnTo>
                <a:lnTo>
                  <a:pt x="589495" y="114299"/>
                </a:lnTo>
                <a:lnTo>
                  <a:pt x="637382" y="113664"/>
                </a:lnTo>
                <a:lnTo>
                  <a:pt x="1547520" y="113410"/>
                </a:lnTo>
                <a:lnTo>
                  <a:pt x="1951099" y="107314"/>
                </a:lnTo>
                <a:lnTo>
                  <a:pt x="3318088" y="98551"/>
                </a:lnTo>
                <a:lnTo>
                  <a:pt x="3510732" y="95376"/>
                </a:lnTo>
                <a:lnTo>
                  <a:pt x="4106126" y="95122"/>
                </a:lnTo>
                <a:lnTo>
                  <a:pt x="4156229" y="93598"/>
                </a:lnTo>
                <a:lnTo>
                  <a:pt x="4210652" y="92836"/>
                </a:lnTo>
                <a:lnTo>
                  <a:pt x="6025061" y="92709"/>
                </a:lnTo>
                <a:lnTo>
                  <a:pt x="12138989" y="91693"/>
                </a:lnTo>
                <a:lnTo>
                  <a:pt x="12143534" y="90296"/>
                </a:lnTo>
                <a:lnTo>
                  <a:pt x="12185175" y="74167"/>
                </a:lnTo>
                <a:lnTo>
                  <a:pt x="12191376" y="72389"/>
                </a:lnTo>
                <a:lnTo>
                  <a:pt x="12200162" y="70992"/>
                </a:lnTo>
                <a:lnTo>
                  <a:pt x="12219503" y="68198"/>
                </a:lnTo>
                <a:lnTo>
                  <a:pt x="12223465" y="62991"/>
                </a:lnTo>
                <a:lnTo>
                  <a:pt x="12036246" y="54990"/>
                </a:lnTo>
                <a:lnTo>
                  <a:pt x="11941424" y="52577"/>
                </a:lnTo>
                <a:lnTo>
                  <a:pt x="8526491" y="29590"/>
                </a:lnTo>
                <a:lnTo>
                  <a:pt x="2659968" y="20446"/>
                </a:lnTo>
                <a:lnTo>
                  <a:pt x="2447005" y="19938"/>
                </a:lnTo>
                <a:lnTo>
                  <a:pt x="2448123" y="17525"/>
                </a:lnTo>
                <a:lnTo>
                  <a:pt x="2448707" y="16382"/>
                </a:lnTo>
                <a:lnTo>
                  <a:pt x="2254613" y="9397"/>
                </a:lnTo>
                <a:lnTo>
                  <a:pt x="1398520" y="6222"/>
                </a:lnTo>
                <a:lnTo>
                  <a:pt x="675589" y="3682"/>
                </a:lnTo>
                <a:lnTo>
                  <a:pt x="326266" y="0"/>
                </a:lnTo>
                <a:close/>
              </a:path>
              <a:path w="12223750" h="127000">
                <a:moveTo>
                  <a:pt x="1547520" y="113410"/>
                </a:moveTo>
                <a:lnTo>
                  <a:pt x="942453" y="113410"/>
                </a:lnTo>
                <a:lnTo>
                  <a:pt x="1463659" y="114045"/>
                </a:lnTo>
                <a:lnTo>
                  <a:pt x="1547520" y="113410"/>
                </a:lnTo>
                <a:close/>
              </a:path>
              <a:path w="12223750" h="127000">
                <a:moveTo>
                  <a:pt x="12120393" y="97408"/>
                </a:moveTo>
                <a:lnTo>
                  <a:pt x="8175162" y="97408"/>
                </a:lnTo>
                <a:lnTo>
                  <a:pt x="8225067" y="97535"/>
                </a:lnTo>
                <a:lnTo>
                  <a:pt x="8275031" y="98297"/>
                </a:lnTo>
                <a:lnTo>
                  <a:pt x="8325033" y="99948"/>
                </a:lnTo>
                <a:lnTo>
                  <a:pt x="8423936" y="105536"/>
                </a:lnTo>
                <a:lnTo>
                  <a:pt x="8475209" y="107060"/>
                </a:lnTo>
                <a:lnTo>
                  <a:pt x="8582480" y="108076"/>
                </a:lnTo>
                <a:lnTo>
                  <a:pt x="12075997" y="107822"/>
                </a:lnTo>
                <a:lnTo>
                  <a:pt x="12108410" y="101091"/>
                </a:lnTo>
                <a:lnTo>
                  <a:pt x="12120393" y="97408"/>
                </a:lnTo>
                <a:close/>
              </a:path>
              <a:path w="12223750" h="127000">
                <a:moveTo>
                  <a:pt x="4106126" y="95122"/>
                </a:moveTo>
                <a:lnTo>
                  <a:pt x="3560055" y="95122"/>
                </a:lnTo>
                <a:lnTo>
                  <a:pt x="3902882" y="98170"/>
                </a:lnTo>
                <a:lnTo>
                  <a:pt x="3952239" y="98170"/>
                </a:lnTo>
                <a:lnTo>
                  <a:pt x="4001874" y="97789"/>
                </a:lnTo>
                <a:lnTo>
                  <a:pt x="4051848" y="96773"/>
                </a:lnTo>
                <a:lnTo>
                  <a:pt x="4106126" y="95122"/>
                </a:lnTo>
                <a:close/>
              </a:path>
              <a:path w="12223750" h="127000">
                <a:moveTo>
                  <a:pt x="12138989" y="91693"/>
                </a:moveTo>
                <a:lnTo>
                  <a:pt x="6795981" y="91693"/>
                </a:lnTo>
                <a:lnTo>
                  <a:pt x="6849443" y="91820"/>
                </a:lnTo>
                <a:lnTo>
                  <a:pt x="8075625" y="97535"/>
                </a:lnTo>
                <a:lnTo>
                  <a:pt x="12120393" y="97408"/>
                </a:lnTo>
                <a:lnTo>
                  <a:pt x="12138989" y="91693"/>
                </a:lnTo>
                <a:close/>
              </a:path>
              <a:path w="12223750" h="127000">
                <a:moveTo>
                  <a:pt x="6025061" y="92709"/>
                </a:moveTo>
                <a:lnTo>
                  <a:pt x="4265347" y="92709"/>
                </a:lnTo>
                <a:lnTo>
                  <a:pt x="4374990" y="93217"/>
                </a:lnTo>
                <a:lnTo>
                  <a:pt x="5050610" y="93344"/>
                </a:lnTo>
                <a:lnTo>
                  <a:pt x="6025061" y="92709"/>
                </a:lnTo>
                <a:close/>
              </a:path>
              <a:path w="12223750" h="127000">
                <a:moveTo>
                  <a:pt x="3077187" y="18287"/>
                </a:moveTo>
                <a:lnTo>
                  <a:pt x="2977484" y="18287"/>
                </a:lnTo>
                <a:lnTo>
                  <a:pt x="2766563" y="20446"/>
                </a:lnTo>
                <a:lnTo>
                  <a:pt x="6208641" y="20446"/>
                </a:lnTo>
                <a:lnTo>
                  <a:pt x="3077187" y="18287"/>
                </a:lnTo>
                <a:close/>
              </a:path>
              <a:path w="12223750" h="127000">
                <a:moveTo>
                  <a:pt x="4166678" y="14985"/>
                </a:moveTo>
                <a:lnTo>
                  <a:pt x="4074471" y="14985"/>
                </a:lnTo>
                <a:lnTo>
                  <a:pt x="3326294" y="18414"/>
                </a:lnTo>
                <a:lnTo>
                  <a:pt x="5611273" y="18414"/>
                </a:lnTo>
                <a:lnTo>
                  <a:pt x="4166678" y="14985"/>
                </a:lnTo>
                <a:close/>
              </a:path>
              <a:path w="12223750" h="127000">
                <a:moveTo>
                  <a:pt x="3975014" y="4825"/>
                </a:moveTo>
                <a:lnTo>
                  <a:pt x="3871307" y="4825"/>
                </a:lnTo>
                <a:lnTo>
                  <a:pt x="3819425" y="4952"/>
                </a:lnTo>
                <a:lnTo>
                  <a:pt x="2405633" y="9397"/>
                </a:lnTo>
                <a:lnTo>
                  <a:pt x="4288123" y="9397"/>
                </a:lnTo>
                <a:lnTo>
                  <a:pt x="4388454" y="9016"/>
                </a:lnTo>
                <a:lnTo>
                  <a:pt x="3975014" y="4825"/>
                </a:lnTo>
                <a:close/>
              </a:path>
            </a:pathLst>
          </a:custGeom>
          <a:solidFill>
            <a:srgbClr val="00A3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35762" y="1944244"/>
            <a:ext cx="12449810" cy="104139"/>
          </a:xfrm>
          <a:custGeom>
            <a:avLst/>
            <a:gdLst/>
            <a:ahLst/>
            <a:cxnLst/>
            <a:rect l="l" t="t" r="r" b="b"/>
            <a:pathLst>
              <a:path w="12449810" h="104139">
                <a:moveTo>
                  <a:pt x="510088" y="6858"/>
                </a:moveTo>
                <a:lnTo>
                  <a:pt x="411438" y="6985"/>
                </a:lnTo>
                <a:lnTo>
                  <a:pt x="312826" y="6985"/>
                </a:lnTo>
                <a:lnTo>
                  <a:pt x="0" y="10668"/>
                </a:lnTo>
                <a:lnTo>
                  <a:pt x="3797" y="13589"/>
                </a:lnTo>
                <a:lnTo>
                  <a:pt x="199986" y="17145"/>
                </a:lnTo>
                <a:lnTo>
                  <a:pt x="108002" y="19050"/>
                </a:lnTo>
                <a:lnTo>
                  <a:pt x="52072" y="21844"/>
                </a:lnTo>
                <a:lnTo>
                  <a:pt x="24591" y="25273"/>
                </a:lnTo>
                <a:lnTo>
                  <a:pt x="17952" y="28956"/>
                </a:lnTo>
                <a:lnTo>
                  <a:pt x="24549" y="32639"/>
                </a:lnTo>
                <a:lnTo>
                  <a:pt x="78647" y="47625"/>
                </a:lnTo>
                <a:lnTo>
                  <a:pt x="122303" y="56388"/>
                </a:lnTo>
                <a:lnTo>
                  <a:pt x="174364" y="65024"/>
                </a:lnTo>
                <a:lnTo>
                  <a:pt x="289178" y="81915"/>
                </a:lnTo>
                <a:lnTo>
                  <a:pt x="360630" y="88773"/>
                </a:lnTo>
                <a:lnTo>
                  <a:pt x="407210" y="91313"/>
                </a:lnTo>
                <a:lnTo>
                  <a:pt x="520498" y="95123"/>
                </a:lnTo>
                <a:lnTo>
                  <a:pt x="658507" y="97663"/>
                </a:lnTo>
                <a:lnTo>
                  <a:pt x="1518246" y="103759"/>
                </a:lnTo>
                <a:lnTo>
                  <a:pt x="1873164" y="103759"/>
                </a:lnTo>
                <a:lnTo>
                  <a:pt x="4586394" y="99441"/>
                </a:lnTo>
                <a:lnTo>
                  <a:pt x="4741782" y="99314"/>
                </a:lnTo>
                <a:lnTo>
                  <a:pt x="7614215" y="86233"/>
                </a:lnTo>
                <a:lnTo>
                  <a:pt x="7763705" y="82804"/>
                </a:lnTo>
                <a:lnTo>
                  <a:pt x="8368005" y="82042"/>
                </a:lnTo>
                <a:lnTo>
                  <a:pt x="9618597" y="81788"/>
                </a:lnTo>
                <a:lnTo>
                  <a:pt x="10601307" y="79502"/>
                </a:lnTo>
                <a:lnTo>
                  <a:pt x="10902443" y="77216"/>
                </a:lnTo>
                <a:lnTo>
                  <a:pt x="11264876" y="68961"/>
                </a:lnTo>
                <a:lnTo>
                  <a:pt x="11305273" y="68453"/>
                </a:lnTo>
                <a:lnTo>
                  <a:pt x="11358636" y="68453"/>
                </a:lnTo>
                <a:lnTo>
                  <a:pt x="11873455" y="63500"/>
                </a:lnTo>
                <a:lnTo>
                  <a:pt x="12264842" y="53086"/>
                </a:lnTo>
                <a:lnTo>
                  <a:pt x="12407976" y="47625"/>
                </a:lnTo>
                <a:lnTo>
                  <a:pt x="11258156" y="47625"/>
                </a:lnTo>
                <a:lnTo>
                  <a:pt x="11257280" y="43942"/>
                </a:lnTo>
                <a:lnTo>
                  <a:pt x="12358928" y="43942"/>
                </a:lnTo>
                <a:lnTo>
                  <a:pt x="12352845" y="41402"/>
                </a:lnTo>
                <a:lnTo>
                  <a:pt x="12353302" y="40894"/>
                </a:lnTo>
                <a:lnTo>
                  <a:pt x="11811088" y="30226"/>
                </a:lnTo>
                <a:lnTo>
                  <a:pt x="7583605" y="30226"/>
                </a:lnTo>
                <a:lnTo>
                  <a:pt x="6038291" y="29337"/>
                </a:lnTo>
                <a:lnTo>
                  <a:pt x="6013860" y="29210"/>
                </a:lnTo>
                <a:lnTo>
                  <a:pt x="5963897" y="27686"/>
                </a:lnTo>
                <a:lnTo>
                  <a:pt x="5937859" y="26162"/>
                </a:lnTo>
                <a:lnTo>
                  <a:pt x="6134798" y="24003"/>
                </a:lnTo>
                <a:lnTo>
                  <a:pt x="6846282" y="24003"/>
                </a:lnTo>
                <a:lnTo>
                  <a:pt x="12242393" y="19939"/>
                </a:lnTo>
                <a:lnTo>
                  <a:pt x="12385852" y="19685"/>
                </a:lnTo>
                <a:lnTo>
                  <a:pt x="12394322" y="19558"/>
                </a:lnTo>
                <a:lnTo>
                  <a:pt x="615975" y="19558"/>
                </a:lnTo>
                <a:lnTo>
                  <a:pt x="615937" y="16510"/>
                </a:lnTo>
                <a:lnTo>
                  <a:pt x="904839" y="7112"/>
                </a:lnTo>
                <a:lnTo>
                  <a:pt x="510088" y="6858"/>
                </a:lnTo>
                <a:close/>
              </a:path>
              <a:path w="12449810" h="104139">
                <a:moveTo>
                  <a:pt x="9618597" y="81788"/>
                </a:moveTo>
                <a:lnTo>
                  <a:pt x="8517559" y="81788"/>
                </a:lnTo>
                <a:lnTo>
                  <a:pt x="8544679" y="81915"/>
                </a:lnTo>
                <a:lnTo>
                  <a:pt x="8571755" y="82550"/>
                </a:lnTo>
                <a:lnTo>
                  <a:pt x="8598657" y="83566"/>
                </a:lnTo>
                <a:lnTo>
                  <a:pt x="8625255" y="85217"/>
                </a:lnTo>
                <a:lnTo>
                  <a:pt x="8413178" y="86741"/>
                </a:lnTo>
                <a:lnTo>
                  <a:pt x="8421878" y="89662"/>
                </a:lnTo>
                <a:lnTo>
                  <a:pt x="8890762" y="83439"/>
                </a:lnTo>
                <a:lnTo>
                  <a:pt x="9499326" y="83312"/>
                </a:lnTo>
                <a:lnTo>
                  <a:pt x="9618597" y="81788"/>
                </a:lnTo>
                <a:close/>
              </a:path>
              <a:path w="12449810" h="104139">
                <a:moveTo>
                  <a:pt x="7614215" y="86233"/>
                </a:moveTo>
                <a:lnTo>
                  <a:pt x="7340234" y="86233"/>
                </a:lnTo>
                <a:lnTo>
                  <a:pt x="7484487" y="87122"/>
                </a:lnTo>
                <a:lnTo>
                  <a:pt x="7530897" y="87122"/>
                </a:lnTo>
                <a:lnTo>
                  <a:pt x="7614215" y="86233"/>
                </a:lnTo>
                <a:close/>
              </a:path>
              <a:path w="12449810" h="104139">
                <a:moveTo>
                  <a:pt x="9499326" y="83312"/>
                </a:moveTo>
                <a:lnTo>
                  <a:pt x="8991224" y="83312"/>
                </a:lnTo>
                <a:lnTo>
                  <a:pt x="9336934" y="85979"/>
                </a:lnTo>
                <a:lnTo>
                  <a:pt x="9363837" y="85852"/>
                </a:lnTo>
                <a:lnTo>
                  <a:pt x="9499326" y="83312"/>
                </a:lnTo>
                <a:close/>
              </a:path>
              <a:path w="12449810" h="104139">
                <a:moveTo>
                  <a:pt x="8368005" y="82042"/>
                </a:moveTo>
                <a:lnTo>
                  <a:pt x="7910355" y="82042"/>
                </a:lnTo>
                <a:lnTo>
                  <a:pt x="8067554" y="82677"/>
                </a:lnTo>
                <a:lnTo>
                  <a:pt x="8118767" y="82677"/>
                </a:lnTo>
                <a:lnTo>
                  <a:pt x="8368005" y="82042"/>
                </a:lnTo>
                <a:close/>
              </a:path>
              <a:path w="12449810" h="104139">
                <a:moveTo>
                  <a:pt x="10549535" y="79502"/>
                </a:moveTo>
                <a:lnTo>
                  <a:pt x="10186450" y="79502"/>
                </a:lnTo>
                <a:lnTo>
                  <a:pt x="10394009" y="79629"/>
                </a:lnTo>
                <a:lnTo>
                  <a:pt x="10497722" y="79629"/>
                </a:lnTo>
                <a:lnTo>
                  <a:pt x="10549535" y="79502"/>
                </a:lnTo>
                <a:close/>
              </a:path>
              <a:path w="12449810" h="104139">
                <a:moveTo>
                  <a:pt x="11538885" y="28321"/>
                </a:moveTo>
                <a:lnTo>
                  <a:pt x="11337105" y="28321"/>
                </a:lnTo>
                <a:lnTo>
                  <a:pt x="7632899" y="30226"/>
                </a:lnTo>
                <a:lnTo>
                  <a:pt x="11811088" y="30226"/>
                </a:lnTo>
                <a:lnTo>
                  <a:pt x="11538885" y="28321"/>
                </a:lnTo>
                <a:close/>
              </a:path>
              <a:path w="12449810" h="104139">
                <a:moveTo>
                  <a:pt x="6991946" y="28829"/>
                </a:moveTo>
                <a:lnTo>
                  <a:pt x="6691443" y="28829"/>
                </a:lnTo>
                <a:lnTo>
                  <a:pt x="6038291" y="29337"/>
                </a:lnTo>
                <a:lnTo>
                  <a:pt x="7219998" y="29337"/>
                </a:lnTo>
                <a:lnTo>
                  <a:pt x="6991946" y="28829"/>
                </a:lnTo>
                <a:close/>
              </a:path>
              <a:path w="12449810" h="104139">
                <a:moveTo>
                  <a:pt x="11438183" y="28194"/>
                </a:moveTo>
                <a:lnTo>
                  <a:pt x="11387678" y="28321"/>
                </a:lnTo>
                <a:lnTo>
                  <a:pt x="11488593" y="28321"/>
                </a:lnTo>
                <a:lnTo>
                  <a:pt x="11438183" y="28194"/>
                </a:lnTo>
                <a:close/>
              </a:path>
              <a:path w="12449810" h="104139">
                <a:moveTo>
                  <a:pt x="4815877" y="11430"/>
                </a:moveTo>
                <a:lnTo>
                  <a:pt x="615975" y="19558"/>
                </a:lnTo>
                <a:lnTo>
                  <a:pt x="12394322" y="19558"/>
                </a:lnTo>
                <a:lnTo>
                  <a:pt x="12402791" y="19431"/>
                </a:lnTo>
                <a:lnTo>
                  <a:pt x="12419228" y="18669"/>
                </a:lnTo>
                <a:lnTo>
                  <a:pt x="12434912" y="17526"/>
                </a:lnTo>
                <a:lnTo>
                  <a:pt x="12447496" y="16002"/>
                </a:lnTo>
                <a:lnTo>
                  <a:pt x="11916791" y="16002"/>
                </a:lnTo>
                <a:lnTo>
                  <a:pt x="4815877" y="11430"/>
                </a:lnTo>
                <a:close/>
              </a:path>
              <a:path w="12449810" h="104139">
                <a:moveTo>
                  <a:pt x="12449594" y="15748"/>
                </a:moveTo>
                <a:lnTo>
                  <a:pt x="11916791" y="16002"/>
                </a:lnTo>
                <a:lnTo>
                  <a:pt x="12447496" y="16002"/>
                </a:lnTo>
                <a:lnTo>
                  <a:pt x="12449594" y="15748"/>
                </a:lnTo>
                <a:close/>
              </a:path>
              <a:path w="12449810" h="104139">
                <a:moveTo>
                  <a:pt x="4687468" y="0"/>
                </a:moveTo>
                <a:lnTo>
                  <a:pt x="4403153" y="0"/>
                </a:lnTo>
                <a:lnTo>
                  <a:pt x="1003506" y="7112"/>
                </a:lnTo>
                <a:lnTo>
                  <a:pt x="4090517" y="7112"/>
                </a:lnTo>
                <a:lnTo>
                  <a:pt x="4506582" y="5715"/>
                </a:lnTo>
                <a:lnTo>
                  <a:pt x="4552485" y="4953"/>
                </a:lnTo>
                <a:lnTo>
                  <a:pt x="4597649" y="3556"/>
                </a:lnTo>
                <a:lnTo>
                  <a:pt x="4687468" y="0"/>
                </a:lnTo>
                <a:close/>
              </a:path>
            </a:pathLst>
          </a:custGeom>
          <a:solidFill>
            <a:srgbClr val="5C53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373443" y="1801553"/>
            <a:ext cx="12491720" cy="92075"/>
          </a:xfrm>
          <a:custGeom>
            <a:avLst/>
            <a:gdLst/>
            <a:ahLst/>
            <a:cxnLst/>
            <a:rect l="l" t="t" r="r" b="b"/>
            <a:pathLst>
              <a:path w="12491720" h="92075">
                <a:moveTo>
                  <a:pt x="494259" y="0"/>
                </a:moveTo>
                <a:lnTo>
                  <a:pt x="446947" y="0"/>
                </a:lnTo>
                <a:lnTo>
                  <a:pt x="0" y="2412"/>
                </a:lnTo>
                <a:lnTo>
                  <a:pt x="45526" y="40258"/>
                </a:lnTo>
                <a:lnTo>
                  <a:pt x="110817" y="68198"/>
                </a:lnTo>
                <a:lnTo>
                  <a:pt x="156051" y="78358"/>
                </a:lnTo>
                <a:lnTo>
                  <a:pt x="212440" y="85597"/>
                </a:lnTo>
                <a:lnTo>
                  <a:pt x="282055" y="90169"/>
                </a:lnTo>
                <a:lnTo>
                  <a:pt x="366966" y="91820"/>
                </a:lnTo>
                <a:lnTo>
                  <a:pt x="568539" y="92074"/>
                </a:lnTo>
                <a:lnTo>
                  <a:pt x="770140" y="92074"/>
                </a:lnTo>
                <a:lnTo>
                  <a:pt x="2795174" y="72643"/>
                </a:lnTo>
                <a:lnTo>
                  <a:pt x="5888032" y="70611"/>
                </a:lnTo>
                <a:lnTo>
                  <a:pt x="6193485" y="66547"/>
                </a:lnTo>
                <a:lnTo>
                  <a:pt x="12487301" y="66166"/>
                </a:lnTo>
                <a:lnTo>
                  <a:pt x="12491707" y="58546"/>
                </a:lnTo>
                <a:lnTo>
                  <a:pt x="12486492" y="38607"/>
                </a:lnTo>
                <a:lnTo>
                  <a:pt x="12473663" y="29971"/>
                </a:lnTo>
                <a:lnTo>
                  <a:pt x="10667477" y="29971"/>
                </a:lnTo>
                <a:lnTo>
                  <a:pt x="10656531" y="28574"/>
                </a:lnTo>
                <a:lnTo>
                  <a:pt x="10651679" y="27431"/>
                </a:lnTo>
                <a:lnTo>
                  <a:pt x="8320557" y="27431"/>
                </a:lnTo>
                <a:lnTo>
                  <a:pt x="8319528" y="21716"/>
                </a:lnTo>
                <a:lnTo>
                  <a:pt x="8335458" y="18033"/>
                </a:lnTo>
                <a:lnTo>
                  <a:pt x="1093852" y="18033"/>
                </a:lnTo>
                <a:lnTo>
                  <a:pt x="941299" y="17144"/>
                </a:lnTo>
                <a:lnTo>
                  <a:pt x="839667" y="15112"/>
                </a:lnTo>
                <a:lnTo>
                  <a:pt x="738111" y="11683"/>
                </a:lnTo>
                <a:lnTo>
                  <a:pt x="687366" y="9397"/>
                </a:lnTo>
                <a:lnTo>
                  <a:pt x="636646" y="6603"/>
                </a:lnTo>
                <a:lnTo>
                  <a:pt x="585952" y="3301"/>
                </a:lnTo>
                <a:lnTo>
                  <a:pt x="540728" y="1015"/>
                </a:lnTo>
                <a:lnTo>
                  <a:pt x="494259" y="0"/>
                </a:lnTo>
                <a:close/>
              </a:path>
              <a:path w="12491720" h="92075">
                <a:moveTo>
                  <a:pt x="12475951" y="74167"/>
                </a:moveTo>
                <a:lnTo>
                  <a:pt x="11299010" y="74167"/>
                </a:lnTo>
                <a:lnTo>
                  <a:pt x="12381052" y="84327"/>
                </a:lnTo>
                <a:lnTo>
                  <a:pt x="12429983" y="83311"/>
                </a:lnTo>
                <a:lnTo>
                  <a:pt x="12464349" y="78866"/>
                </a:lnTo>
                <a:lnTo>
                  <a:pt x="12475951" y="74167"/>
                </a:lnTo>
                <a:close/>
              </a:path>
              <a:path w="12491720" h="92075">
                <a:moveTo>
                  <a:pt x="12482536" y="71500"/>
                </a:moveTo>
                <a:lnTo>
                  <a:pt x="9928412" y="71500"/>
                </a:lnTo>
                <a:lnTo>
                  <a:pt x="10877728" y="76707"/>
                </a:lnTo>
                <a:lnTo>
                  <a:pt x="12475951" y="74167"/>
                </a:lnTo>
                <a:lnTo>
                  <a:pt x="12482536" y="71500"/>
                </a:lnTo>
                <a:close/>
              </a:path>
              <a:path w="12491720" h="92075">
                <a:moveTo>
                  <a:pt x="5888032" y="70611"/>
                </a:moveTo>
                <a:lnTo>
                  <a:pt x="4969112" y="70611"/>
                </a:lnTo>
                <a:lnTo>
                  <a:pt x="5582210" y="73024"/>
                </a:lnTo>
                <a:lnTo>
                  <a:pt x="5684367" y="73024"/>
                </a:lnTo>
                <a:lnTo>
                  <a:pt x="5888032" y="70611"/>
                </a:lnTo>
                <a:close/>
              </a:path>
              <a:path w="12491720" h="92075">
                <a:moveTo>
                  <a:pt x="12487301" y="66166"/>
                </a:moveTo>
                <a:lnTo>
                  <a:pt x="6897270" y="66166"/>
                </a:lnTo>
                <a:lnTo>
                  <a:pt x="9352887" y="72897"/>
                </a:lnTo>
                <a:lnTo>
                  <a:pt x="9455556" y="72897"/>
                </a:lnTo>
                <a:lnTo>
                  <a:pt x="12482536" y="71500"/>
                </a:lnTo>
                <a:lnTo>
                  <a:pt x="12484731" y="70611"/>
                </a:lnTo>
                <a:lnTo>
                  <a:pt x="12487301" y="66166"/>
                </a:lnTo>
                <a:close/>
              </a:path>
              <a:path w="12491720" h="92075">
                <a:moveTo>
                  <a:pt x="10987130" y="14477"/>
                </a:moveTo>
                <a:lnTo>
                  <a:pt x="10934145" y="14858"/>
                </a:lnTo>
                <a:lnTo>
                  <a:pt x="10881470" y="16001"/>
                </a:lnTo>
                <a:lnTo>
                  <a:pt x="10829198" y="18287"/>
                </a:lnTo>
                <a:lnTo>
                  <a:pt x="10777423" y="21970"/>
                </a:lnTo>
                <a:lnTo>
                  <a:pt x="10726242" y="27304"/>
                </a:lnTo>
                <a:lnTo>
                  <a:pt x="10707623" y="28955"/>
                </a:lnTo>
                <a:lnTo>
                  <a:pt x="10686272" y="29971"/>
                </a:lnTo>
                <a:lnTo>
                  <a:pt x="12473663" y="29971"/>
                </a:lnTo>
                <a:lnTo>
                  <a:pt x="12467437" y="25780"/>
                </a:lnTo>
                <a:lnTo>
                  <a:pt x="12431942" y="19049"/>
                </a:lnTo>
                <a:lnTo>
                  <a:pt x="12377407" y="17017"/>
                </a:lnTo>
                <a:lnTo>
                  <a:pt x="10987130" y="14477"/>
                </a:lnTo>
                <a:close/>
              </a:path>
              <a:path w="12491720" h="92075">
                <a:moveTo>
                  <a:pt x="9038323" y="18668"/>
                </a:moveTo>
                <a:lnTo>
                  <a:pt x="8723307" y="25018"/>
                </a:lnTo>
                <a:lnTo>
                  <a:pt x="8320557" y="27431"/>
                </a:lnTo>
                <a:lnTo>
                  <a:pt x="10651679" y="27431"/>
                </a:lnTo>
                <a:lnTo>
                  <a:pt x="10638740" y="24383"/>
                </a:lnTo>
                <a:lnTo>
                  <a:pt x="9224987" y="24383"/>
                </a:lnTo>
                <a:lnTo>
                  <a:pt x="9178326" y="23494"/>
                </a:lnTo>
                <a:lnTo>
                  <a:pt x="9084870" y="19303"/>
                </a:lnTo>
                <a:lnTo>
                  <a:pt x="9038323" y="18668"/>
                </a:lnTo>
                <a:close/>
              </a:path>
              <a:path w="12491720" h="92075">
                <a:moveTo>
                  <a:pt x="10156114" y="18922"/>
                </a:moveTo>
                <a:lnTo>
                  <a:pt x="10104694" y="18922"/>
                </a:lnTo>
                <a:lnTo>
                  <a:pt x="10053275" y="19049"/>
                </a:lnTo>
                <a:lnTo>
                  <a:pt x="9224987" y="24383"/>
                </a:lnTo>
                <a:lnTo>
                  <a:pt x="10638740" y="24383"/>
                </a:lnTo>
                <a:lnTo>
                  <a:pt x="10619870" y="19938"/>
                </a:lnTo>
                <a:lnTo>
                  <a:pt x="10464596" y="19938"/>
                </a:lnTo>
                <a:lnTo>
                  <a:pt x="10156114" y="18922"/>
                </a:lnTo>
                <a:close/>
              </a:path>
              <a:path w="12491720" h="92075">
                <a:moveTo>
                  <a:pt x="10563688" y="16255"/>
                </a:moveTo>
                <a:lnTo>
                  <a:pt x="10513492" y="18414"/>
                </a:lnTo>
                <a:lnTo>
                  <a:pt x="10464596" y="19938"/>
                </a:lnTo>
                <a:lnTo>
                  <a:pt x="10619870" y="19938"/>
                </a:lnTo>
                <a:lnTo>
                  <a:pt x="10612322" y="18160"/>
                </a:lnTo>
                <a:lnTo>
                  <a:pt x="10563688" y="16255"/>
                </a:lnTo>
                <a:close/>
              </a:path>
              <a:path w="12491720" h="92075">
                <a:moveTo>
                  <a:pt x="1755125" y="12191"/>
                </a:moveTo>
                <a:lnTo>
                  <a:pt x="1704306" y="12191"/>
                </a:lnTo>
                <a:lnTo>
                  <a:pt x="1093852" y="18033"/>
                </a:lnTo>
                <a:lnTo>
                  <a:pt x="8335458" y="18033"/>
                </a:lnTo>
                <a:lnTo>
                  <a:pt x="8339303" y="17144"/>
                </a:lnTo>
                <a:lnTo>
                  <a:pt x="7585544" y="17144"/>
                </a:lnTo>
                <a:lnTo>
                  <a:pt x="7532456" y="16763"/>
                </a:lnTo>
                <a:lnTo>
                  <a:pt x="7519166" y="16128"/>
                </a:lnTo>
                <a:lnTo>
                  <a:pt x="7303744" y="16128"/>
                </a:lnTo>
                <a:lnTo>
                  <a:pt x="7166572" y="12953"/>
                </a:lnTo>
                <a:lnTo>
                  <a:pt x="1958826" y="12953"/>
                </a:lnTo>
                <a:lnTo>
                  <a:pt x="1755125" y="12191"/>
                </a:lnTo>
                <a:close/>
              </a:path>
              <a:path w="12491720" h="92075">
                <a:moveTo>
                  <a:pt x="7851251" y="8000"/>
                </a:moveTo>
                <a:lnTo>
                  <a:pt x="7797949" y="9143"/>
                </a:lnTo>
                <a:lnTo>
                  <a:pt x="7638600" y="15874"/>
                </a:lnTo>
                <a:lnTo>
                  <a:pt x="7585544" y="17144"/>
                </a:lnTo>
                <a:lnTo>
                  <a:pt x="8339303" y="17144"/>
                </a:lnTo>
                <a:lnTo>
                  <a:pt x="8369515" y="10159"/>
                </a:lnTo>
                <a:lnTo>
                  <a:pt x="8055801" y="10159"/>
                </a:lnTo>
                <a:lnTo>
                  <a:pt x="7954651" y="9524"/>
                </a:lnTo>
                <a:lnTo>
                  <a:pt x="7904708" y="8508"/>
                </a:lnTo>
                <a:lnTo>
                  <a:pt x="7851251" y="8000"/>
                </a:lnTo>
                <a:close/>
              </a:path>
              <a:path w="12491720" h="92075">
                <a:moveTo>
                  <a:pt x="7415561" y="8635"/>
                </a:moveTo>
                <a:lnTo>
                  <a:pt x="7402680" y="9905"/>
                </a:lnTo>
                <a:lnTo>
                  <a:pt x="7388699" y="11683"/>
                </a:lnTo>
                <a:lnTo>
                  <a:pt x="7374928" y="13080"/>
                </a:lnTo>
                <a:lnTo>
                  <a:pt x="7339336" y="15239"/>
                </a:lnTo>
                <a:lnTo>
                  <a:pt x="7321460" y="16001"/>
                </a:lnTo>
                <a:lnTo>
                  <a:pt x="7303744" y="16128"/>
                </a:lnTo>
                <a:lnTo>
                  <a:pt x="7519166" y="16128"/>
                </a:lnTo>
                <a:lnTo>
                  <a:pt x="7479298" y="14223"/>
                </a:lnTo>
                <a:lnTo>
                  <a:pt x="7426032" y="8762"/>
                </a:lnTo>
                <a:lnTo>
                  <a:pt x="7415561" y="8635"/>
                </a:lnTo>
                <a:close/>
              </a:path>
              <a:path w="12491720" h="92075">
                <a:moveTo>
                  <a:pt x="3339047" y="8635"/>
                </a:moveTo>
                <a:lnTo>
                  <a:pt x="3132778" y="8635"/>
                </a:lnTo>
                <a:lnTo>
                  <a:pt x="2111756" y="12953"/>
                </a:lnTo>
                <a:lnTo>
                  <a:pt x="7166572" y="12953"/>
                </a:lnTo>
                <a:lnTo>
                  <a:pt x="7049417" y="10159"/>
                </a:lnTo>
                <a:lnTo>
                  <a:pt x="5136934" y="10159"/>
                </a:lnTo>
                <a:lnTo>
                  <a:pt x="3339047" y="8635"/>
                </a:lnTo>
                <a:close/>
              </a:path>
              <a:path w="12491720" h="92075">
                <a:moveTo>
                  <a:pt x="6836311" y="8889"/>
                </a:moveTo>
                <a:lnTo>
                  <a:pt x="6629690" y="8889"/>
                </a:lnTo>
                <a:lnTo>
                  <a:pt x="5803210" y="10032"/>
                </a:lnTo>
                <a:lnTo>
                  <a:pt x="5136934" y="10159"/>
                </a:lnTo>
                <a:lnTo>
                  <a:pt x="7049417" y="10159"/>
                </a:lnTo>
                <a:lnTo>
                  <a:pt x="6991632" y="9270"/>
                </a:lnTo>
                <a:lnTo>
                  <a:pt x="6836311" y="8889"/>
                </a:lnTo>
                <a:close/>
              </a:path>
              <a:path w="12491720" h="92075">
                <a:moveTo>
                  <a:pt x="8380501" y="7619"/>
                </a:moveTo>
                <a:lnTo>
                  <a:pt x="8055801" y="10159"/>
                </a:lnTo>
                <a:lnTo>
                  <a:pt x="8369515" y="10159"/>
                </a:lnTo>
                <a:lnTo>
                  <a:pt x="8380501" y="7619"/>
                </a:lnTo>
                <a:close/>
              </a:path>
            </a:pathLst>
          </a:custGeom>
          <a:solidFill>
            <a:srgbClr val="815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402B56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6013" y="1350514"/>
            <a:ext cx="9597904" cy="980585"/>
          </a:xfrm>
        </p:spPr>
        <p:txBody>
          <a:bodyPr/>
          <a:lstStyle>
            <a:lvl1pPr>
              <a:defRPr sz="39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6013" y="6287222"/>
            <a:ext cx="3317351" cy="799297"/>
          </a:xfrm>
        </p:spPr>
        <p:txBody>
          <a:bodyPr anchor="b">
            <a:noAutofit/>
          </a:bodyPr>
          <a:lstStyle>
            <a:lvl1pPr marL="0" indent="0">
              <a:buNone/>
              <a:defRPr sz="261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97205" indent="0">
              <a:buNone/>
              <a:defRPr sz="2175" b="1"/>
            </a:lvl2pPr>
            <a:lvl3pPr marL="994410" indent="0">
              <a:buNone/>
              <a:defRPr sz="1958" b="1"/>
            </a:lvl3pPr>
            <a:lvl4pPr marL="1491615" indent="0">
              <a:buNone/>
              <a:defRPr sz="1740" b="1"/>
            </a:lvl4pPr>
            <a:lvl5pPr marL="1988820" indent="0">
              <a:buNone/>
              <a:defRPr sz="1740" b="1"/>
            </a:lvl5pPr>
            <a:lvl6pPr marL="2486025" indent="0">
              <a:buNone/>
              <a:defRPr sz="1740" b="1"/>
            </a:lvl6pPr>
            <a:lvl7pPr marL="2983230" indent="0">
              <a:buNone/>
              <a:defRPr sz="1740" b="1"/>
            </a:lvl7pPr>
            <a:lvl8pPr marL="3480435" indent="0">
              <a:buNone/>
              <a:defRPr sz="1740" b="1"/>
            </a:lvl8pPr>
            <a:lvl9pPr marL="3977640" indent="0">
              <a:buNone/>
              <a:defRPr sz="17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451326" y="3611151"/>
            <a:ext cx="2926726" cy="220748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40"/>
            </a:lvl1pPr>
            <a:lvl2pPr marL="497205" indent="0">
              <a:buNone/>
              <a:defRPr sz="1740"/>
            </a:lvl2pPr>
            <a:lvl3pPr marL="994410" indent="0">
              <a:buNone/>
              <a:defRPr sz="1740"/>
            </a:lvl3pPr>
            <a:lvl4pPr marL="1491615" indent="0">
              <a:buNone/>
              <a:defRPr sz="1740"/>
            </a:lvl4pPr>
            <a:lvl5pPr marL="1988820" indent="0">
              <a:buNone/>
              <a:defRPr sz="1740"/>
            </a:lvl5pPr>
            <a:lvl6pPr marL="2486025" indent="0">
              <a:buNone/>
              <a:defRPr sz="1740"/>
            </a:lvl6pPr>
            <a:lvl7pPr marL="2983230" indent="0">
              <a:buNone/>
              <a:defRPr sz="1740"/>
            </a:lvl7pPr>
            <a:lvl8pPr marL="3480435" indent="0">
              <a:buNone/>
              <a:defRPr sz="1740"/>
            </a:lvl8pPr>
            <a:lvl9pPr marL="3977640" indent="0">
              <a:buNone/>
              <a:defRPr sz="174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256013" y="7086519"/>
            <a:ext cx="3317351" cy="1273233"/>
          </a:xfrm>
        </p:spPr>
        <p:txBody>
          <a:bodyPr anchor="t">
            <a:normAutofit/>
          </a:bodyPr>
          <a:lstStyle>
            <a:lvl1pPr marL="0" indent="0">
              <a:buNone/>
              <a:defRPr sz="1523"/>
            </a:lvl1pPr>
            <a:lvl2pPr marL="497205" indent="0">
              <a:buNone/>
              <a:defRPr sz="1305"/>
            </a:lvl2pPr>
            <a:lvl3pPr marL="994410" indent="0">
              <a:buNone/>
              <a:defRPr sz="1088"/>
            </a:lvl3pPr>
            <a:lvl4pPr marL="1491615" indent="0">
              <a:buNone/>
              <a:defRPr sz="979"/>
            </a:lvl4pPr>
            <a:lvl5pPr marL="1988820" indent="0">
              <a:buNone/>
              <a:defRPr sz="979"/>
            </a:lvl5pPr>
            <a:lvl6pPr marL="2486025" indent="0">
              <a:buNone/>
              <a:defRPr sz="979"/>
            </a:lvl6pPr>
            <a:lvl7pPr marL="2983230" indent="0">
              <a:buNone/>
              <a:defRPr sz="979"/>
            </a:lvl7pPr>
            <a:lvl8pPr marL="3480435" indent="0">
              <a:buNone/>
              <a:defRPr sz="979"/>
            </a:lvl8pPr>
            <a:lvl9pPr marL="3977640" indent="0">
              <a:buNone/>
              <a:defRPr sz="9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8641" y="6287223"/>
            <a:ext cx="3317351" cy="799298"/>
          </a:xfrm>
        </p:spPr>
        <p:txBody>
          <a:bodyPr anchor="b">
            <a:noAutofit/>
          </a:bodyPr>
          <a:lstStyle>
            <a:lvl1pPr marL="0" indent="0">
              <a:buNone/>
              <a:defRPr sz="261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97205" indent="0">
              <a:buNone/>
              <a:defRPr sz="2175" b="1"/>
            </a:lvl2pPr>
            <a:lvl3pPr marL="994410" indent="0">
              <a:buNone/>
              <a:defRPr sz="1958" b="1"/>
            </a:lvl3pPr>
            <a:lvl4pPr marL="1491615" indent="0">
              <a:buNone/>
              <a:defRPr sz="1740" b="1"/>
            </a:lvl4pPr>
            <a:lvl5pPr marL="1988820" indent="0">
              <a:buNone/>
              <a:defRPr sz="1740" b="1"/>
            </a:lvl5pPr>
            <a:lvl6pPr marL="2486025" indent="0">
              <a:buNone/>
              <a:defRPr sz="1740" b="1"/>
            </a:lvl6pPr>
            <a:lvl7pPr marL="2983230" indent="0">
              <a:buNone/>
              <a:defRPr sz="1740" b="1"/>
            </a:lvl7pPr>
            <a:lvl8pPr marL="3480435" indent="0">
              <a:buNone/>
              <a:defRPr sz="1740" b="1"/>
            </a:lvl8pPr>
            <a:lvl9pPr marL="3977640" indent="0">
              <a:buNone/>
              <a:defRPr sz="17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5163953" y="3611151"/>
            <a:ext cx="2926727" cy="220748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40"/>
            </a:lvl1pPr>
            <a:lvl2pPr marL="497205" indent="0">
              <a:buNone/>
              <a:defRPr sz="1740"/>
            </a:lvl2pPr>
            <a:lvl3pPr marL="994410" indent="0">
              <a:buNone/>
              <a:defRPr sz="1740"/>
            </a:lvl3pPr>
            <a:lvl4pPr marL="1491615" indent="0">
              <a:buNone/>
              <a:defRPr sz="1740"/>
            </a:lvl4pPr>
            <a:lvl5pPr marL="1988820" indent="0">
              <a:buNone/>
              <a:defRPr sz="1740"/>
            </a:lvl5pPr>
            <a:lvl6pPr marL="2486025" indent="0">
              <a:buNone/>
              <a:defRPr sz="1740"/>
            </a:lvl6pPr>
            <a:lvl7pPr marL="2983230" indent="0">
              <a:buNone/>
              <a:defRPr sz="1740"/>
            </a:lvl7pPr>
            <a:lvl8pPr marL="3480435" indent="0">
              <a:buNone/>
              <a:defRPr sz="1740"/>
            </a:lvl8pPr>
            <a:lvl9pPr marL="3977640" indent="0">
              <a:buNone/>
              <a:defRPr sz="174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970062" y="7086518"/>
            <a:ext cx="3317351" cy="1273233"/>
          </a:xfrm>
        </p:spPr>
        <p:txBody>
          <a:bodyPr anchor="t">
            <a:normAutofit/>
          </a:bodyPr>
          <a:lstStyle>
            <a:lvl1pPr marL="0" indent="0">
              <a:buNone/>
              <a:defRPr sz="1523"/>
            </a:lvl1pPr>
            <a:lvl2pPr marL="497205" indent="0">
              <a:buNone/>
              <a:defRPr sz="1305"/>
            </a:lvl2pPr>
            <a:lvl3pPr marL="994410" indent="0">
              <a:buNone/>
              <a:defRPr sz="1088"/>
            </a:lvl3pPr>
            <a:lvl4pPr marL="1491615" indent="0">
              <a:buNone/>
              <a:defRPr sz="979"/>
            </a:lvl4pPr>
            <a:lvl5pPr marL="1988820" indent="0">
              <a:buNone/>
              <a:defRPr sz="979"/>
            </a:lvl5pPr>
            <a:lvl6pPr marL="2486025" indent="0">
              <a:buNone/>
              <a:defRPr sz="979"/>
            </a:lvl6pPr>
            <a:lvl7pPr marL="2983230" indent="0">
              <a:buNone/>
              <a:defRPr sz="979"/>
            </a:lvl7pPr>
            <a:lvl8pPr marL="3480435" indent="0">
              <a:buNone/>
              <a:defRPr sz="979"/>
            </a:lvl8pPr>
            <a:lvl9pPr marL="3977640" indent="0">
              <a:buNone/>
              <a:defRPr sz="9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681268" y="6287224"/>
            <a:ext cx="3318066" cy="799297"/>
          </a:xfrm>
        </p:spPr>
        <p:txBody>
          <a:bodyPr anchor="b">
            <a:noAutofit/>
          </a:bodyPr>
          <a:lstStyle>
            <a:lvl1pPr marL="0" indent="0">
              <a:buNone/>
              <a:defRPr sz="261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97205" indent="0">
              <a:buNone/>
              <a:defRPr sz="2175" b="1"/>
            </a:lvl2pPr>
            <a:lvl3pPr marL="994410" indent="0">
              <a:buNone/>
              <a:defRPr sz="1958" b="1"/>
            </a:lvl3pPr>
            <a:lvl4pPr marL="1491615" indent="0">
              <a:buNone/>
              <a:defRPr sz="1740" b="1"/>
            </a:lvl4pPr>
            <a:lvl5pPr marL="1988820" indent="0">
              <a:buNone/>
              <a:defRPr sz="1740" b="1"/>
            </a:lvl5pPr>
            <a:lvl6pPr marL="2486025" indent="0">
              <a:buNone/>
              <a:defRPr sz="1740" b="1"/>
            </a:lvl6pPr>
            <a:lvl7pPr marL="2983230" indent="0">
              <a:buNone/>
              <a:defRPr sz="1740" b="1"/>
            </a:lvl7pPr>
            <a:lvl8pPr marL="3480435" indent="0">
              <a:buNone/>
              <a:defRPr sz="1740" b="1"/>
            </a:lvl8pPr>
            <a:lvl9pPr marL="3977640" indent="0">
              <a:buNone/>
              <a:defRPr sz="17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877296" y="3611151"/>
            <a:ext cx="2926726" cy="220748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40"/>
            </a:lvl1pPr>
            <a:lvl2pPr marL="497205" indent="0">
              <a:buNone/>
              <a:defRPr sz="1740"/>
            </a:lvl2pPr>
            <a:lvl3pPr marL="994410" indent="0">
              <a:buNone/>
              <a:defRPr sz="1740"/>
            </a:lvl3pPr>
            <a:lvl4pPr marL="1491615" indent="0">
              <a:buNone/>
              <a:defRPr sz="1740"/>
            </a:lvl4pPr>
            <a:lvl5pPr marL="1988820" indent="0">
              <a:buNone/>
              <a:defRPr sz="1740"/>
            </a:lvl5pPr>
            <a:lvl6pPr marL="2486025" indent="0">
              <a:buNone/>
              <a:defRPr sz="1740"/>
            </a:lvl6pPr>
            <a:lvl7pPr marL="2983230" indent="0">
              <a:buNone/>
              <a:defRPr sz="1740"/>
            </a:lvl7pPr>
            <a:lvl8pPr marL="3480435" indent="0">
              <a:buNone/>
              <a:defRPr sz="1740"/>
            </a:lvl8pPr>
            <a:lvl9pPr marL="3977640" indent="0">
              <a:buNone/>
              <a:defRPr sz="174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8681268" y="7086517"/>
            <a:ext cx="3318067" cy="1273233"/>
          </a:xfrm>
        </p:spPr>
        <p:txBody>
          <a:bodyPr anchor="t">
            <a:normAutofit/>
          </a:bodyPr>
          <a:lstStyle>
            <a:lvl1pPr marL="0" indent="0">
              <a:buNone/>
              <a:defRPr sz="1523"/>
            </a:lvl1pPr>
            <a:lvl2pPr marL="497205" indent="0">
              <a:buNone/>
              <a:defRPr sz="1305"/>
            </a:lvl2pPr>
            <a:lvl3pPr marL="994410" indent="0">
              <a:buNone/>
              <a:defRPr sz="1088"/>
            </a:lvl3pPr>
            <a:lvl4pPr marL="1491615" indent="0">
              <a:buNone/>
              <a:defRPr sz="979"/>
            </a:lvl4pPr>
            <a:lvl5pPr marL="1988820" indent="0">
              <a:buNone/>
              <a:defRPr sz="979"/>
            </a:lvl5pPr>
            <a:lvl6pPr marL="2486025" indent="0">
              <a:buNone/>
              <a:defRPr sz="979"/>
            </a:lvl6pPr>
            <a:lvl7pPr marL="2983230" indent="0">
              <a:buNone/>
              <a:defRPr sz="979"/>
            </a:lvl7pPr>
            <a:lvl8pPr marL="3480435" indent="0">
              <a:buNone/>
              <a:defRPr sz="979"/>
            </a:lvl8pPr>
            <a:lvl9pPr marL="3977640" indent="0">
              <a:buNone/>
              <a:defRPr sz="9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791341" y="3564177"/>
            <a:ext cx="0" cy="484422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480110" y="3564177"/>
            <a:ext cx="0" cy="484422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332CF-DA9E-4A4B-ABE7-08EB34453C8B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10208" y="8865717"/>
            <a:ext cx="3963157" cy="42277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74C4-3C18-4C2A-B6B6-7AA29A830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49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6013" y="1350514"/>
            <a:ext cx="9597904" cy="9805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6013" y="3611151"/>
            <a:ext cx="9597904" cy="4738535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631291" y="8865716"/>
            <a:ext cx="1077276" cy="422768"/>
          </a:xfrm>
        </p:spPr>
        <p:txBody>
          <a:bodyPr/>
          <a:lstStyle/>
          <a:p>
            <a:fld id="{E88332CF-DA9E-4A4B-ABE7-08EB34453C8B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74C4-3C18-4C2A-B6B6-7AA29A830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97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3258800" cy="95123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36444" y="1773281"/>
            <a:ext cx="1533337" cy="658647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6013" y="1773281"/>
            <a:ext cx="6803427" cy="65864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585251" y="8865716"/>
            <a:ext cx="1078947" cy="422768"/>
          </a:xfrm>
        </p:spPr>
        <p:txBody>
          <a:bodyPr/>
          <a:lstStyle/>
          <a:p>
            <a:fld id="{E88332CF-DA9E-4A4B-ABE7-08EB34453C8B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351120" y="0"/>
            <a:ext cx="745808" cy="1585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74C4-3C18-4C2A-B6B6-7AA29A830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98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" y="0"/>
            <a:ext cx="13251623" cy="9512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7" r="33923"/>
          <a:stretch/>
        </p:blipFill>
        <p:spPr>
          <a:xfrm>
            <a:off x="4861560" y="682656"/>
            <a:ext cx="3535680" cy="51844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57350" y="6341533"/>
            <a:ext cx="9944100" cy="2374112"/>
          </a:xfrm>
        </p:spPr>
        <p:txBody>
          <a:bodyPr anchor="ctr"/>
          <a:lstStyle>
            <a:lvl1pPr algn="ctr">
              <a:defRPr sz="6525" b="1" baseline="0">
                <a:solidFill>
                  <a:schemeClr val="bg1"/>
                </a:solidFill>
                <a:latin typeface="HWT Artz" charset="0"/>
                <a:ea typeface="HWT Artz" charset="0"/>
                <a:cs typeface="HWT Artz" charset="0"/>
              </a:defRPr>
            </a:lvl1pPr>
          </a:lstStyle>
          <a:p>
            <a:r>
              <a:rPr lang="en-US"/>
              <a:t>Title Slide</a:t>
            </a:r>
          </a:p>
        </p:txBody>
      </p:sp>
      <p:sp>
        <p:nvSpPr>
          <p:cNvPr id="9" name="Rectangle 1"/>
          <p:cNvSpPr txBox="1">
            <a:spLocks noChangeArrowheads="1"/>
          </p:cNvSpPr>
          <p:nvPr userDrawn="1"/>
        </p:nvSpPr>
        <p:spPr bwMode="auto">
          <a:xfrm>
            <a:off x="4748853" y="9249204"/>
            <a:ext cx="3761093" cy="25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9441" tIns="49720" rIns="99441" bIns="49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79" b="1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© </a:t>
            </a:r>
            <a:r>
              <a:rPr lang="en-US" altLang="en-US" sz="979">
                <a:solidFill>
                  <a:schemeClr val="bg1"/>
                </a:solidFill>
                <a:ea typeface="DengXian" panose="02010600030101010101" pitchFamily="2" charset="-122"/>
                <a:cs typeface="Calibri" panose="020F0502020204030204" pitchFamily="34" charset="0"/>
              </a:rPr>
              <a:t>2018 Barefoot Cellars, Modesto, CA.  All Rights Reserved.</a:t>
            </a:r>
            <a:endParaRPr lang="en-US" altLang="en-US" sz="979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775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662940" y="7864179"/>
            <a:ext cx="11932920" cy="1647799"/>
          </a:xfrm>
          <a:prstGeom prst="rect">
            <a:avLst/>
          </a:prstGeom>
        </p:spPr>
        <p:txBody>
          <a:bodyPr anchor="ctr"/>
          <a:lstStyle>
            <a:lvl1pPr lvl="0" algn="ctr">
              <a:spcBef>
                <a:spcPts val="392"/>
              </a:spcBef>
              <a:buSzPct val="100000"/>
              <a:buFont typeface="Montserrat"/>
              <a:buNone/>
              <a:defRPr sz="3263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4407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53761" y="6144807"/>
            <a:ext cx="9944100" cy="1271122"/>
          </a:xfrm>
        </p:spPr>
        <p:txBody>
          <a:bodyPr anchor="ctr">
            <a:normAutofit/>
          </a:bodyPr>
          <a:lstStyle>
            <a:lvl1pPr algn="ctr">
              <a:defRPr sz="5981" b="1" cap="none" baseline="0">
                <a:solidFill>
                  <a:schemeClr val="tx1"/>
                </a:solidFill>
                <a:latin typeface="HWT Artz" panose="00000806000000000000" pitchFamily="50" charset="0"/>
                <a:ea typeface="HWT Artz" panose="00000806000000000000" pitchFamily="50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3691" y="1335834"/>
            <a:ext cx="4282654" cy="394878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30125" y="9028534"/>
            <a:ext cx="828675" cy="50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5" baseline="0">
                <a:solidFill>
                  <a:srgbClr val="3F2B4F"/>
                </a:solidFill>
                <a:latin typeface="calibri" charset="0"/>
              </a:defRPr>
            </a:lvl1pPr>
          </a:lstStyle>
          <a:p>
            <a:fld id="{48402356-74EA-465C-B643-91401B5A74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AF4B9B21-A12A-D24E-891B-9DB79CEA68C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06136" y="9249207"/>
            <a:ext cx="3246530" cy="25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9441" tIns="49720" rIns="99441" bIns="49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79" b="1" dirty="0">
                <a:solidFill>
                  <a:schemeClr val="tx2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© </a:t>
            </a:r>
            <a:r>
              <a:rPr lang="en-US" altLang="en-US" sz="979" dirty="0">
                <a:solidFill>
                  <a:schemeClr val="tx2"/>
                </a:solidFill>
                <a:ea typeface="DengXian" panose="02010600030101010101" pitchFamily="2" charset="-122"/>
                <a:cs typeface="Calibri" panose="020F0502020204030204" pitchFamily="34" charset="0"/>
              </a:rPr>
              <a:t>2018 Barefoot Cellars, Modesto, CA.  All Rights Reserved.</a:t>
            </a:r>
            <a:endParaRPr lang="en-US" altLang="en-US" sz="979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AE964C-7E7C-C242-B578-CF8D3B5729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794274" y="7469764"/>
            <a:ext cx="1663075" cy="563690"/>
          </a:xfrm>
        </p:spPr>
        <p:txBody>
          <a:bodyPr>
            <a:normAutofit/>
          </a:bodyPr>
          <a:lstStyle>
            <a:lvl1pPr marL="0" indent="0" algn="ctr">
              <a:buNone/>
              <a:defRPr sz="1958">
                <a:solidFill>
                  <a:schemeClr val="tx1"/>
                </a:solidFill>
              </a:defRPr>
            </a:lvl1pPr>
          </a:lstStyle>
          <a:p>
            <a:pPr lvl="0"/>
            <a:fld id="{BBDDD575-778C-084A-99A8-9F7C98BDFE4A}" type="datetime1">
              <a:rPr lang="en-US" smtClean="0"/>
              <a:t>7/18/18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453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3258800" cy="9534835"/>
          </a:xfrm>
          <a:prstGeom prst="rect">
            <a:avLst/>
          </a:prstGeom>
        </p:spPr>
      </p:pic>
      <p:sp>
        <p:nvSpPr>
          <p:cNvPr id="9" name="Rectangle 1"/>
          <p:cNvSpPr txBox="1">
            <a:spLocks noChangeArrowheads="1"/>
          </p:cNvSpPr>
          <p:nvPr userDrawn="1"/>
        </p:nvSpPr>
        <p:spPr bwMode="auto">
          <a:xfrm>
            <a:off x="5006136" y="9249207"/>
            <a:ext cx="3246530" cy="25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9441" tIns="49720" rIns="99441" bIns="49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79" b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© </a:t>
            </a:r>
            <a:r>
              <a:rPr lang="en-US" altLang="en-US" sz="979" dirty="0">
                <a:solidFill>
                  <a:schemeClr val="bg1"/>
                </a:solidFill>
                <a:ea typeface="DengXian" panose="02010600030101010101" pitchFamily="2" charset="-122"/>
                <a:cs typeface="Calibri" panose="020F0502020204030204" pitchFamily="34" charset="0"/>
              </a:rPr>
              <a:t>2018 Barefoot Cellars, Modesto, CA.  All Rights Reserved.</a:t>
            </a:r>
            <a:endParaRPr lang="en-US" altLang="en-US" sz="979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7" t="24663" r="26159" b="24311"/>
          <a:stretch/>
        </p:blipFill>
        <p:spPr>
          <a:xfrm>
            <a:off x="3786038" y="879398"/>
            <a:ext cx="6023011" cy="4959079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30125" y="9028534"/>
            <a:ext cx="828675" cy="50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5" baseline="0">
                <a:solidFill>
                  <a:schemeClr val="bg1"/>
                </a:solidFill>
                <a:latin typeface="calibri" charset="0"/>
              </a:defRPr>
            </a:lvl1pPr>
          </a:lstStyle>
          <a:p>
            <a:fld id="{48402356-74EA-465C-B643-91401B5A74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AFC91B7-62BF-9E4A-92AB-C5E5EFF281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53761" y="6144807"/>
            <a:ext cx="9944100" cy="1271122"/>
          </a:xfrm>
        </p:spPr>
        <p:txBody>
          <a:bodyPr anchor="ctr">
            <a:normAutofit/>
          </a:bodyPr>
          <a:lstStyle>
            <a:lvl1pPr algn="ctr">
              <a:defRPr sz="5981" b="1" cap="none" baseline="0">
                <a:solidFill>
                  <a:schemeClr val="bg1"/>
                </a:solidFill>
                <a:latin typeface="HWT Artz" panose="00000806000000000000" pitchFamily="50" charset="0"/>
                <a:ea typeface="HWT Artz" panose="00000806000000000000" pitchFamily="50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A64DE-A347-3E48-B77C-B6DEEABF869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794274" y="7469764"/>
            <a:ext cx="1663075" cy="563690"/>
          </a:xfrm>
        </p:spPr>
        <p:txBody>
          <a:bodyPr>
            <a:normAutofit/>
          </a:bodyPr>
          <a:lstStyle>
            <a:lvl1pPr marL="0" indent="0" algn="ctr">
              <a:buNone/>
              <a:defRPr sz="1958">
                <a:solidFill>
                  <a:schemeClr val="bg1"/>
                </a:solidFill>
              </a:defRPr>
            </a:lvl1pPr>
          </a:lstStyle>
          <a:p>
            <a:pPr lvl="0"/>
            <a:fld id="{BBDDD575-778C-084A-99A8-9F7C98BDFE4A}" type="datetime1">
              <a:rPr lang="en-US" smtClean="0"/>
              <a:t>7/18/18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57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3258800" cy="9512300"/>
          </a:xfrm>
          <a:prstGeom prst="rect">
            <a:avLst/>
          </a:prstGeom>
          <a:solidFill>
            <a:srgbClr val="B01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8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1541" y="3836850"/>
            <a:ext cx="11435715" cy="1838605"/>
          </a:xfrm>
        </p:spPr>
        <p:txBody>
          <a:bodyPr>
            <a:normAutofit/>
          </a:bodyPr>
          <a:lstStyle>
            <a:lvl1pPr algn="ctr">
              <a:defRPr sz="5981" cap="none" baseline="0">
                <a:solidFill>
                  <a:schemeClr val="bg1"/>
                </a:solidFill>
                <a:latin typeface="HWT Artz" panose="00000806000000000000" pitchFamily="50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30125" y="9028534"/>
            <a:ext cx="828675" cy="50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5" baseline="0">
                <a:solidFill>
                  <a:schemeClr val="bg1"/>
                </a:solidFill>
                <a:latin typeface="calibri" charset="0"/>
              </a:defRPr>
            </a:lvl1pPr>
          </a:lstStyle>
          <a:p>
            <a:fld id="{48402356-74EA-465C-B643-91401B5A74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08E5CCE6-6867-134F-809E-856454B0E08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06136" y="9249207"/>
            <a:ext cx="3246530" cy="25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9441" tIns="49720" rIns="99441" bIns="49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79" b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© </a:t>
            </a:r>
            <a:r>
              <a:rPr lang="en-US" altLang="en-US" sz="979" dirty="0">
                <a:solidFill>
                  <a:schemeClr val="bg1"/>
                </a:solidFill>
                <a:ea typeface="DengXian" panose="02010600030101010101" pitchFamily="2" charset="-122"/>
                <a:cs typeface="Calibri" panose="020F0502020204030204" pitchFamily="34" charset="0"/>
              </a:rPr>
              <a:t>2018 Barefoot Cellars, Modesto, CA.  All Rights Reserved.</a:t>
            </a:r>
            <a:endParaRPr lang="en-US" altLang="en-US" sz="979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94F26747-B03C-7648-84BA-8387EA1360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6614" y="5799861"/>
            <a:ext cx="5025569" cy="642961"/>
          </a:xfrm>
        </p:spPr>
        <p:txBody>
          <a:bodyPr>
            <a:normAutofit/>
          </a:bodyPr>
          <a:lstStyle>
            <a:lvl1pPr marL="0" indent="0" algn="ctr">
              <a:buNone/>
              <a:defRPr sz="261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5456822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4410" y="1556759"/>
            <a:ext cx="11269980" cy="3311690"/>
          </a:xfrm>
        </p:spPr>
        <p:txBody>
          <a:bodyPr anchor="b">
            <a:normAutofit/>
          </a:bodyPr>
          <a:lstStyle>
            <a:lvl1pPr algn="ctr">
              <a:defRPr sz="4785" baseline="0">
                <a:solidFill>
                  <a:srgbClr val="3F2B4F"/>
                </a:solidFill>
                <a:latin typeface="HWT Artz" panose="00000806000000000000" pitchFamily="50" charset="0"/>
                <a:ea typeface="HWT Artz" panose="00000806000000000000" pitchFamily="50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50" y="4996160"/>
            <a:ext cx="9944100" cy="2296603"/>
          </a:xfrm>
        </p:spPr>
        <p:txBody>
          <a:bodyPr/>
          <a:lstStyle>
            <a:lvl1pPr marL="0" indent="0" algn="ctr">
              <a:buNone/>
              <a:defRPr sz="2610" baseline="0">
                <a:solidFill>
                  <a:srgbClr val="3F2B4F"/>
                </a:solidFill>
                <a:latin typeface="Gotham Book"/>
                <a:ea typeface="Gotham Book"/>
                <a:cs typeface="Calibri" panose="020F0502020204030204" pitchFamily="34" charset="0"/>
              </a:defRPr>
            </a:lvl1pPr>
            <a:lvl2pPr marL="497193" indent="0" algn="ctr">
              <a:buNone/>
              <a:defRPr sz="2175"/>
            </a:lvl2pPr>
            <a:lvl3pPr marL="994385" indent="0" algn="ctr">
              <a:buNone/>
              <a:defRPr sz="1958"/>
            </a:lvl3pPr>
            <a:lvl4pPr marL="1491578" indent="0" algn="ctr">
              <a:buNone/>
              <a:defRPr sz="1740"/>
            </a:lvl4pPr>
            <a:lvl5pPr marL="1988770" indent="0" algn="ctr">
              <a:buNone/>
              <a:defRPr sz="1740"/>
            </a:lvl5pPr>
            <a:lvl6pPr marL="2485963" indent="0" algn="ctr">
              <a:buNone/>
              <a:defRPr sz="1740"/>
            </a:lvl6pPr>
            <a:lvl7pPr marL="2983155" indent="0" algn="ctr">
              <a:buNone/>
              <a:defRPr sz="1740"/>
            </a:lvl7pPr>
            <a:lvl8pPr marL="3480348" indent="0" algn="ctr">
              <a:buNone/>
              <a:defRPr sz="1740"/>
            </a:lvl8pPr>
            <a:lvl9pPr marL="3977541" indent="0" algn="ctr">
              <a:buNone/>
              <a:defRPr sz="174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6" t="61784" r="11506" b="5812"/>
          <a:stretch/>
        </p:blipFill>
        <p:spPr>
          <a:xfrm>
            <a:off x="11483778" y="8290446"/>
            <a:ext cx="1726959" cy="932526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30125" y="9028534"/>
            <a:ext cx="828675" cy="50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5" baseline="0">
                <a:solidFill>
                  <a:srgbClr val="3F2B4F"/>
                </a:solidFill>
                <a:latin typeface="calibri" charset="0"/>
              </a:defRPr>
            </a:lvl1pPr>
          </a:lstStyle>
          <a:p>
            <a:fld id="{48402356-74EA-465C-B643-91401B5A74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9">
            <a:extLst>
              <a:ext uri="{FF2B5EF4-FFF2-40B4-BE49-F238E27FC236}">
                <a16:creationId xmlns:a16="http://schemas.microsoft.com/office/drawing/2014/main" id="{CDE99E72-BAE3-9847-B9D7-49D2DB53E2A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052689" y="9109385"/>
            <a:ext cx="3230372" cy="24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defRPr sz="979">
                <a:solidFill>
                  <a:schemeClr val="tx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© </a:t>
            </a:r>
            <a:r>
              <a:rPr lang="en-US" altLang="en-US" dirty="0">
                <a:ea typeface="DengXian" panose="02010600030101010101" pitchFamily="2" charset="-122"/>
                <a:cs typeface="Calibri" panose="020F0502020204030204" pitchFamily="34" charset="0"/>
              </a:rPr>
              <a:t>2018 Barefoot Cellars, Modesto, CA.  All Rights Reserved.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762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638" y="2371476"/>
            <a:ext cx="11435715" cy="3956852"/>
          </a:xfrm>
        </p:spPr>
        <p:txBody>
          <a:bodyPr anchor="b">
            <a:normAutofit/>
          </a:bodyPr>
          <a:lstStyle>
            <a:lvl1pPr>
              <a:defRPr sz="4785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638" y="6365761"/>
            <a:ext cx="11435715" cy="2080815"/>
          </a:xfrm>
        </p:spPr>
        <p:txBody>
          <a:bodyPr/>
          <a:lstStyle>
            <a:lvl1pPr marL="0" indent="0">
              <a:buNone/>
              <a:defRPr sz="2610">
                <a:solidFill>
                  <a:schemeClr val="tx1"/>
                </a:solidFill>
              </a:defRPr>
            </a:lvl1pPr>
            <a:lvl2pPr marL="497193" indent="0">
              <a:buNone/>
              <a:defRPr sz="2175">
                <a:solidFill>
                  <a:schemeClr val="tx1">
                    <a:tint val="75000"/>
                  </a:schemeClr>
                </a:solidFill>
              </a:defRPr>
            </a:lvl2pPr>
            <a:lvl3pPr marL="994385" indent="0">
              <a:buNone/>
              <a:defRPr sz="1958">
                <a:solidFill>
                  <a:schemeClr val="tx1">
                    <a:tint val="75000"/>
                  </a:schemeClr>
                </a:solidFill>
              </a:defRPr>
            </a:lvl3pPr>
            <a:lvl4pPr marL="1491578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4pPr>
            <a:lvl5pPr marL="198877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5pPr>
            <a:lvl6pPr marL="2485963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6pPr>
            <a:lvl7pPr marL="298315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7pPr>
            <a:lvl8pPr marL="3480348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8pPr>
            <a:lvl9pPr marL="3977541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6" t="61784" r="11506" b="5812"/>
          <a:stretch/>
        </p:blipFill>
        <p:spPr>
          <a:xfrm>
            <a:off x="11483778" y="8290446"/>
            <a:ext cx="1726959" cy="932526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30125" y="9028534"/>
            <a:ext cx="828675" cy="50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5" baseline="0">
                <a:solidFill>
                  <a:srgbClr val="3F2B4F"/>
                </a:solidFill>
                <a:latin typeface="calibri" charset="0"/>
              </a:defRPr>
            </a:lvl1pPr>
          </a:lstStyle>
          <a:p>
            <a:fld id="{48402356-74EA-465C-B643-91401B5A74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8DC19149-C055-DB4B-AEFD-C422D94981B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052689" y="9109385"/>
            <a:ext cx="3230372" cy="24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defRPr sz="979">
                <a:solidFill>
                  <a:schemeClr val="tx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© </a:t>
            </a:r>
            <a:r>
              <a:rPr lang="en-US" altLang="en-US" dirty="0">
                <a:ea typeface="DengXian" panose="02010600030101010101" pitchFamily="2" charset="-122"/>
                <a:cs typeface="Calibri" panose="020F0502020204030204" pitchFamily="34" charset="0"/>
              </a:rPr>
              <a:t>2018 Barefoot Cellars, Modesto, CA.  All Rights Reserved.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351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00403" y="8869774"/>
            <a:ext cx="12198985" cy="93345"/>
          </a:xfrm>
          <a:custGeom>
            <a:avLst/>
            <a:gdLst/>
            <a:ahLst/>
            <a:cxnLst/>
            <a:rect l="l" t="t" r="r" b="b"/>
            <a:pathLst>
              <a:path w="12198985" h="93345">
                <a:moveTo>
                  <a:pt x="17157" y="6477"/>
                </a:moveTo>
                <a:lnTo>
                  <a:pt x="11715" y="14859"/>
                </a:lnTo>
                <a:lnTo>
                  <a:pt x="5988" y="22987"/>
                </a:lnTo>
                <a:lnTo>
                  <a:pt x="1555" y="30988"/>
                </a:lnTo>
                <a:lnTo>
                  <a:pt x="35571" y="66294"/>
                </a:lnTo>
                <a:lnTo>
                  <a:pt x="78550" y="76073"/>
                </a:lnTo>
                <a:lnTo>
                  <a:pt x="154208" y="85217"/>
                </a:lnTo>
                <a:lnTo>
                  <a:pt x="169281" y="87757"/>
                </a:lnTo>
                <a:lnTo>
                  <a:pt x="198678" y="93345"/>
                </a:lnTo>
                <a:lnTo>
                  <a:pt x="274916" y="93345"/>
                </a:lnTo>
                <a:lnTo>
                  <a:pt x="527978" y="84582"/>
                </a:lnTo>
                <a:lnTo>
                  <a:pt x="12110979" y="68326"/>
                </a:lnTo>
                <a:lnTo>
                  <a:pt x="12140120" y="67564"/>
                </a:lnTo>
                <a:lnTo>
                  <a:pt x="12152406" y="66929"/>
                </a:lnTo>
                <a:lnTo>
                  <a:pt x="12165498" y="65786"/>
                </a:lnTo>
                <a:lnTo>
                  <a:pt x="12180546" y="64262"/>
                </a:lnTo>
                <a:lnTo>
                  <a:pt x="12198705" y="62611"/>
                </a:lnTo>
                <a:lnTo>
                  <a:pt x="12039930" y="55245"/>
                </a:lnTo>
                <a:lnTo>
                  <a:pt x="12090098" y="41656"/>
                </a:lnTo>
                <a:lnTo>
                  <a:pt x="11878011" y="41656"/>
                </a:lnTo>
                <a:lnTo>
                  <a:pt x="11824582" y="40767"/>
                </a:lnTo>
                <a:lnTo>
                  <a:pt x="11735544" y="38481"/>
                </a:lnTo>
                <a:lnTo>
                  <a:pt x="11664289" y="38481"/>
                </a:lnTo>
                <a:lnTo>
                  <a:pt x="11627757" y="38100"/>
                </a:lnTo>
                <a:lnTo>
                  <a:pt x="11603419" y="36703"/>
                </a:lnTo>
                <a:lnTo>
                  <a:pt x="11384495" y="36703"/>
                </a:lnTo>
                <a:lnTo>
                  <a:pt x="11379479" y="34544"/>
                </a:lnTo>
                <a:lnTo>
                  <a:pt x="11377117" y="33782"/>
                </a:lnTo>
                <a:lnTo>
                  <a:pt x="11382283" y="32766"/>
                </a:lnTo>
                <a:lnTo>
                  <a:pt x="11391322" y="31115"/>
                </a:lnTo>
                <a:lnTo>
                  <a:pt x="10907174" y="31115"/>
                </a:lnTo>
                <a:lnTo>
                  <a:pt x="10801426" y="29591"/>
                </a:lnTo>
                <a:lnTo>
                  <a:pt x="10687282" y="26416"/>
                </a:lnTo>
                <a:lnTo>
                  <a:pt x="10077208" y="26416"/>
                </a:lnTo>
                <a:lnTo>
                  <a:pt x="10037247" y="25527"/>
                </a:lnTo>
                <a:lnTo>
                  <a:pt x="9579825" y="25527"/>
                </a:lnTo>
                <a:lnTo>
                  <a:pt x="9575292" y="25019"/>
                </a:lnTo>
                <a:lnTo>
                  <a:pt x="9525438" y="20320"/>
                </a:lnTo>
                <a:lnTo>
                  <a:pt x="9474706" y="17526"/>
                </a:lnTo>
                <a:lnTo>
                  <a:pt x="9465363" y="17272"/>
                </a:lnTo>
                <a:lnTo>
                  <a:pt x="7024382" y="17272"/>
                </a:lnTo>
                <a:lnTo>
                  <a:pt x="6816191" y="16256"/>
                </a:lnTo>
                <a:lnTo>
                  <a:pt x="6764017" y="14732"/>
                </a:lnTo>
                <a:lnTo>
                  <a:pt x="6704642" y="11684"/>
                </a:lnTo>
                <a:lnTo>
                  <a:pt x="1406366" y="11684"/>
                </a:lnTo>
                <a:lnTo>
                  <a:pt x="91640" y="8128"/>
                </a:lnTo>
                <a:lnTo>
                  <a:pt x="17157" y="6477"/>
                </a:lnTo>
                <a:close/>
              </a:path>
              <a:path w="12198985" h="93345">
                <a:moveTo>
                  <a:pt x="11811270" y="78105"/>
                </a:moveTo>
                <a:lnTo>
                  <a:pt x="4989068" y="78105"/>
                </a:lnTo>
                <a:lnTo>
                  <a:pt x="9364161" y="89281"/>
                </a:lnTo>
                <a:lnTo>
                  <a:pt x="9462534" y="89154"/>
                </a:lnTo>
                <a:lnTo>
                  <a:pt x="10146071" y="82296"/>
                </a:lnTo>
                <a:lnTo>
                  <a:pt x="11764338" y="82296"/>
                </a:lnTo>
                <a:lnTo>
                  <a:pt x="11806659" y="78613"/>
                </a:lnTo>
                <a:lnTo>
                  <a:pt x="11811270" y="78105"/>
                </a:lnTo>
                <a:close/>
              </a:path>
              <a:path w="12198985" h="93345">
                <a:moveTo>
                  <a:pt x="11764338" y="82296"/>
                </a:moveTo>
                <a:lnTo>
                  <a:pt x="10196769" y="82296"/>
                </a:lnTo>
                <a:lnTo>
                  <a:pt x="11228078" y="84582"/>
                </a:lnTo>
                <a:lnTo>
                  <a:pt x="11729783" y="84074"/>
                </a:lnTo>
                <a:lnTo>
                  <a:pt x="11745581" y="83693"/>
                </a:lnTo>
                <a:lnTo>
                  <a:pt x="11761358" y="82550"/>
                </a:lnTo>
                <a:lnTo>
                  <a:pt x="11764338" y="82296"/>
                </a:lnTo>
                <a:close/>
              </a:path>
              <a:path w="12198985" h="93345">
                <a:moveTo>
                  <a:pt x="12110979" y="68326"/>
                </a:moveTo>
                <a:lnTo>
                  <a:pt x="3021780" y="68326"/>
                </a:lnTo>
                <a:lnTo>
                  <a:pt x="3072821" y="68707"/>
                </a:lnTo>
                <a:lnTo>
                  <a:pt x="3274265" y="72390"/>
                </a:lnTo>
                <a:lnTo>
                  <a:pt x="4575274" y="80391"/>
                </a:lnTo>
                <a:lnTo>
                  <a:pt x="11811270" y="78105"/>
                </a:lnTo>
                <a:lnTo>
                  <a:pt x="11820491" y="77089"/>
                </a:lnTo>
                <a:lnTo>
                  <a:pt x="11834387" y="75819"/>
                </a:lnTo>
                <a:lnTo>
                  <a:pt x="11848592" y="74930"/>
                </a:lnTo>
                <a:lnTo>
                  <a:pt x="12110979" y="68326"/>
                </a:lnTo>
                <a:close/>
              </a:path>
              <a:path w="12198985" h="93345">
                <a:moveTo>
                  <a:pt x="12040992" y="35560"/>
                </a:moveTo>
                <a:lnTo>
                  <a:pt x="12011064" y="35560"/>
                </a:lnTo>
                <a:lnTo>
                  <a:pt x="11984951" y="36957"/>
                </a:lnTo>
                <a:lnTo>
                  <a:pt x="11931463" y="40767"/>
                </a:lnTo>
                <a:lnTo>
                  <a:pt x="11878011" y="41656"/>
                </a:lnTo>
                <a:lnTo>
                  <a:pt x="12090098" y="41656"/>
                </a:lnTo>
                <a:lnTo>
                  <a:pt x="12108853" y="36576"/>
                </a:lnTo>
                <a:lnTo>
                  <a:pt x="12040992" y="35560"/>
                </a:lnTo>
                <a:close/>
              </a:path>
              <a:path w="12198985" h="93345">
                <a:moveTo>
                  <a:pt x="11717735" y="38100"/>
                </a:moveTo>
                <a:lnTo>
                  <a:pt x="11664289" y="38481"/>
                </a:lnTo>
                <a:lnTo>
                  <a:pt x="11735544" y="38481"/>
                </a:lnTo>
                <a:lnTo>
                  <a:pt x="11717735" y="38100"/>
                </a:lnTo>
                <a:close/>
              </a:path>
              <a:path w="12198985" h="93345">
                <a:moveTo>
                  <a:pt x="11513693" y="30607"/>
                </a:moveTo>
                <a:lnTo>
                  <a:pt x="11500927" y="30607"/>
                </a:lnTo>
                <a:lnTo>
                  <a:pt x="11487575" y="31242"/>
                </a:lnTo>
                <a:lnTo>
                  <a:pt x="11473966" y="32258"/>
                </a:lnTo>
                <a:lnTo>
                  <a:pt x="11384495" y="36703"/>
                </a:lnTo>
                <a:lnTo>
                  <a:pt x="11603419" y="36703"/>
                </a:lnTo>
                <a:lnTo>
                  <a:pt x="11590143" y="35941"/>
                </a:lnTo>
                <a:lnTo>
                  <a:pt x="11551954" y="33020"/>
                </a:lnTo>
                <a:lnTo>
                  <a:pt x="11513693" y="30607"/>
                </a:lnTo>
                <a:close/>
              </a:path>
              <a:path w="12198985" h="93345">
                <a:moveTo>
                  <a:pt x="11269649" y="28448"/>
                </a:moveTo>
                <a:lnTo>
                  <a:pt x="10907174" y="31115"/>
                </a:lnTo>
                <a:lnTo>
                  <a:pt x="11391322" y="31115"/>
                </a:lnTo>
                <a:lnTo>
                  <a:pt x="11404384" y="28702"/>
                </a:lnTo>
                <a:lnTo>
                  <a:pt x="11269649" y="28448"/>
                </a:lnTo>
                <a:close/>
              </a:path>
              <a:path w="12198985" h="93345">
                <a:moveTo>
                  <a:pt x="10292898" y="20193"/>
                </a:moveTo>
                <a:lnTo>
                  <a:pt x="10240773" y="20320"/>
                </a:lnTo>
                <a:lnTo>
                  <a:pt x="10081797" y="22733"/>
                </a:lnTo>
                <a:lnTo>
                  <a:pt x="10028567" y="22860"/>
                </a:lnTo>
                <a:lnTo>
                  <a:pt x="10085590" y="25273"/>
                </a:lnTo>
                <a:lnTo>
                  <a:pt x="10080752" y="25654"/>
                </a:lnTo>
                <a:lnTo>
                  <a:pt x="10077208" y="26416"/>
                </a:lnTo>
                <a:lnTo>
                  <a:pt x="10687282" y="26416"/>
                </a:lnTo>
                <a:lnTo>
                  <a:pt x="10671617" y="26035"/>
                </a:lnTo>
                <a:lnTo>
                  <a:pt x="10444035" y="26035"/>
                </a:lnTo>
                <a:lnTo>
                  <a:pt x="10394718" y="22733"/>
                </a:lnTo>
                <a:lnTo>
                  <a:pt x="10344276" y="20828"/>
                </a:lnTo>
                <a:lnTo>
                  <a:pt x="10292898" y="20193"/>
                </a:lnTo>
                <a:close/>
              </a:path>
              <a:path w="12198985" h="93345">
                <a:moveTo>
                  <a:pt x="10593158" y="24638"/>
                </a:moveTo>
                <a:lnTo>
                  <a:pt x="10557147" y="24638"/>
                </a:lnTo>
                <a:lnTo>
                  <a:pt x="10444035" y="26035"/>
                </a:lnTo>
                <a:lnTo>
                  <a:pt x="10671617" y="26035"/>
                </a:lnTo>
                <a:lnTo>
                  <a:pt x="10593158" y="24638"/>
                </a:lnTo>
                <a:close/>
              </a:path>
              <a:path w="12198985" h="93345">
                <a:moveTo>
                  <a:pt x="9750717" y="19685"/>
                </a:moveTo>
                <a:lnTo>
                  <a:pt x="9712089" y="19812"/>
                </a:lnTo>
                <a:lnTo>
                  <a:pt x="9588576" y="23876"/>
                </a:lnTo>
                <a:lnTo>
                  <a:pt x="9579825" y="25527"/>
                </a:lnTo>
                <a:lnTo>
                  <a:pt x="10037247" y="25527"/>
                </a:lnTo>
                <a:lnTo>
                  <a:pt x="9750717" y="19685"/>
                </a:lnTo>
                <a:close/>
              </a:path>
              <a:path w="12198985" h="93345">
                <a:moveTo>
                  <a:pt x="7448784" y="11938"/>
                </a:moveTo>
                <a:lnTo>
                  <a:pt x="7397759" y="11938"/>
                </a:lnTo>
                <a:lnTo>
                  <a:pt x="7295743" y="12192"/>
                </a:lnTo>
                <a:lnTo>
                  <a:pt x="7279929" y="12954"/>
                </a:lnTo>
                <a:lnTo>
                  <a:pt x="7248514" y="16129"/>
                </a:lnTo>
                <a:lnTo>
                  <a:pt x="7232764" y="16891"/>
                </a:lnTo>
                <a:lnTo>
                  <a:pt x="7128584" y="17145"/>
                </a:lnTo>
                <a:lnTo>
                  <a:pt x="7024382" y="17272"/>
                </a:lnTo>
                <a:lnTo>
                  <a:pt x="9465363" y="17272"/>
                </a:lnTo>
                <a:lnTo>
                  <a:pt x="9432664" y="16383"/>
                </a:lnTo>
                <a:lnTo>
                  <a:pt x="7628699" y="16383"/>
                </a:lnTo>
                <a:lnTo>
                  <a:pt x="7609276" y="15748"/>
                </a:lnTo>
                <a:lnTo>
                  <a:pt x="7570354" y="13208"/>
                </a:lnTo>
                <a:lnTo>
                  <a:pt x="7550810" y="12446"/>
                </a:lnTo>
                <a:lnTo>
                  <a:pt x="7448784" y="11938"/>
                </a:lnTo>
                <a:close/>
              </a:path>
              <a:path w="12198985" h="93345">
                <a:moveTo>
                  <a:pt x="7685836" y="11049"/>
                </a:moveTo>
                <a:lnTo>
                  <a:pt x="7671601" y="11938"/>
                </a:lnTo>
                <a:lnTo>
                  <a:pt x="7643035" y="15494"/>
                </a:lnTo>
                <a:lnTo>
                  <a:pt x="7628699" y="16383"/>
                </a:lnTo>
                <a:lnTo>
                  <a:pt x="9432664" y="16383"/>
                </a:lnTo>
                <a:lnTo>
                  <a:pt x="9427992" y="16256"/>
                </a:lnTo>
                <a:lnTo>
                  <a:pt x="9267514" y="16256"/>
                </a:lnTo>
                <a:lnTo>
                  <a:pt x="8741800" y="15367"/>
                </a:lnTo>
                <a:lnTo>
                  <a:pt x="8636457" y="15240"/>
                </a:lnTo>
                <a:lnTo>
                  <a:pt x="7685836" y="11049"/>
                </a:lnTo>
                <a:close/>
              </a:path>
              <a:path w="12198985" h="93345">
                <a:moveTo>
                  <a:pt x="9371510" y="15748"/>
                </a:moveTo>
                <a:lnTo>
                  <a:pt x="9267514" y="16256"/>
                </a:lnTo>
                <a:lnTo>
                  <a:pt x="9427992" y="16256"/>
                </a:lnTo>
                <a:lnTo>
                  <a:pt x="9423321" y="16129"/>
                </a:lnTo>
                <a:lnTo>
                  <a:pt x="9371510" y="15748"/>
                </a:lnTo>
                <a:close/>
              </a:path>
              <a:path w="12198985" h="93345">
                <a:moveTo>
                  <a:pt x="3893092" y="0"/>
                </a:moveTo>
                <a:lnTo>
                  <a:pt x="3739490" y="0"/>
                </a:lnTo>
                <a:lnTo>
                  <a:pt x="1608307" y="11557"/>
                </a:lnTo>
                <a:lnTo>
                  <a:pt x="1507347" y="11684"/>
                </a:lnTo>
                <a:lnTo>
                  <a:pt x="6704642" y="11684"/>
                </a:lnTo>
                <a:lnTo>
                  <a:pt x="6660111" y="9398"/>
                </a:lnTo>
                <a:lnTo>
                  <a:pt x="6607822" y="7366"/>
                </a:lnTo>
                <a:lnTo>
                  <a:pt x="6514257" y="6096"/>
                </a:lnTo>
                <a:lnTo>
                  <a:pt x="6373279" y="5969"/>
                </a:lnTo>
                <a:lnTo>
                  <a:pt x="3893092" y="0"/>
                </a:lnTo>
                <a:close/>
              </a:path>
            </a:pathLst>
          </a:custGeom>
          <a:solidFill>
            <a:srgbClr val="D97F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88878" y="9023419"/>
            <a:ext cx="12223750" cy="127000"/>
          </a:xfrm>
          <a:custGeom>
            <a:avLst/>
            <a:gdLst/>
            <a:ahLst/>
            <a:cxnLst/>
            <a:rect l="l" t="t" r="r" b="b"/>
            <a:pathLst>
              <a:path w="12223750" h="127000">
                <a:moveTo>
                  <a:pt x="12075997" y="107822"/>
                </a:moveTo>
                <a:lnTo>
                  <a:pt x="8692009" y="107822"/>
                </a:lnTo>
                <a:lnTo>
                  <a:pt x="11457732" y="126872"/>
                </a:lnTo>
                <a:lnTo>
                  <a:pt x="11556999" y="126872"/>
                </a:lnTo>
                <a:lnTo>
                  <a:pt x="11706870" y="125602"/>
                </a:lnTo>
                <a:lnTo>
                  <a:pt x="11756530" y="124459"/>
                </a:lnTo>
                <a:lnTo>
                  <a:pt x="11991858" y="114934"/>
                </a:lnTo>
                <a:lnTo>
                  <a:pt x="12037599" y="112267"/>
                </a:lnTo>
                <a:lnTo>
                  <a:pt x="12075997" y="107822"/>
                </a:lnTo>
                <a:close/>
              </a:path>
              <a:path w="12223750" h="127000">
                <a:moveTo>
                  <a:pt x="326266" y="0"/>
                </a:moveTo>
                <a:lnTo>
                  <a:pt x="275972" y="0"/>
                </a:lnTo>
                <a:lnTo>
                  <a:pt x="123896" y="2158"/>
                </a:lnTo>
                <a:lnTo>
                  <a:pt x="83571" y="4190"/>
                </a:lnTo>
                <a:lnTo>
                  <a:pt x="36667" y="13461"/>
                </a:lnTo>
                <a:lnTo>
                  <a:pt x="5827" y="37845"/>
                </a:lnTo>
                <a:lnTo>
                  <a:pt x="96" y="46481"/>
                </a:lnTo>
                <a:lnTo>
                  <a:pt x="1395" y="54990"/>
                </a:lnTo>
                <a:lnTo>
                  <a:pt x="3297" y="66674"/>
                </a:lnTo>
                <a:lnTo>
                  <a:pt x="0" y="79374"/>
                </a:lnTo>
                <a:lnTo>
                  <a:pt x="63848" y="109346"/>
                </a:lnTo>
                <a:lnTo>
                  <a:pt x="144775" y="112521"/>
                </a:lnTo>
                <a:lnTo>
                  <a:pt x="445625" y="117093"/>
                </a:lnTo>
                <a:lnTo>
                  <a:pt x="493248" y="116712"/>
                </a:lnTo>
                <a:lnTo>
                  <a:pt x="589495" y="114299"/>
                </a:lnTo>
                <a:lnTo>
                  <a:pt x="637382" y="113664"/>
                </a:lnTo>
                <a:lnTo>
                  <a:pt x="1547520" y="113410"/>
                </a:lnTo>
                <a:lnTo>
                  <a:pt x="1951099" y="107314"/>
                </a:lnTo>
                <a:lnTo>
                  <a:pt x="3318088" y="98551"/>
                </a:lnTo>
                <a:lnTo>
                  <a:pt x="3510732" y="95376"/>
                </a:lnTo>
                <a:lnTo>
                  <a:pt x="4106126" y="95122"/>
                </a:lnTo>
                <a:lnTo>
                  <a:pt x="4156229" y="93598"/>
                </a:lnTo>
                <a:lnTo>
                  <a:pt x="4210652" y="92836"/>
                </a:lnTo>
                <a:lnTo>
                  <a:pt x="6025061" y="92709"/>
                </a:lnTo>
                <a:lnTo>
                  <a:pt x="12138989" y="91693"/>
                </a:lnTo>
                <a:lnTo>
                  <a:pt x="12143534" y="90296"/>
                </a:lnTo>
                <a:lnTo>
                  <a:pt x="12185175" y="74167"/>
                </a:lnTo>
                <a:lnTo>
                  <a:pt x="12191376" y="72389"/>
                </a:lnTo>
                <a:lnTo>
                  <a:pt x="12200162" y="70992"/>
                </a:lnTo>
                <a:lnTo>
                  <a:pt x="12219503" y="68198"/>
                </a:lnTo>
                <a:lnTo>
                  <a:pt x="12223465" y="62991"/>
                </a:lnTo>
                <a:lnTo>
                  <a:pt x="12036246" y="54990"/>
                </a:lnTo>
                <a:lnTo>
                  <a:pt x="11941424" y="52577"/>
                </a:lnTo>
                <a:lnTo>
                  <a:pt x="8526491" y="29590"/>
                </a:lnTo>
                <a:lnTo>
                  <a:pt x="2659968" y="20446"/>
                </a:lnTo>
                <a:lnTo>
                  <a:pt x="2447005" y="19938"/>
                </a:lnTo>
                <a:lnTo>
                  <a:pt x="2448123" y="17525"/>
                </a:lnTo>
                <a:lnTo>
                  <a:pt x="2448707" y="16382"/>
                </a:lnTo>
                <a:lnTo>
                  <a:pt x="2254613" y="9397"/>
                </a:lnTo>
                <a:lnTo>
                  <a:pt x="1398520" y="6222"/>
                </a:lnTo>
                <a:lnTo>
                  <a:pt x="675589" y="3682"/>
                </a:lnTo>
                <a:lnTo>
                  <a:pt x="326266" y="0"/>
                </a:lnTo>
                <a:close/>
              </a:path>
              <a:path w="12223750" h="127000">
                <a:moveTo>
                  <a:pt x="1547520" y="113410"/>
                </a:moveTo>
                <a:lnTo>
                  <a:pt x="942453" y="113410"/>
                </a:lnTo>
                <a:lnTo>
                  <a:pt x="1463659" y="114045"/>
                </a:lnTo>
                <a:lnTo>
                  <a:pt x="1547520" y="113410"/>
                </a:lnTo>
                <a:close/>
              </a:path>
              <a:path w="12223750" h="127000">
                <a:moveTo>
                  <a:pt x="12120393" y="97408"/>
                </a:moveTo>
                <a:lnTo>
                  <a:pt x="8175162" y="97408"/>
                </a:lnTo>
                <a:lnTo>
                  <a:pt x="8225067" y="97535"/>
                </a:lnTo>
                <a:lnTo>
                  <a:pt x="8275031" y="98297"/>
                </a:lnTo>
                <a:lnTo>
                  <a:pt x="8325033" y="99948"/>
                </a:lnTo>
                <a:lnTo>
                  <a:pt x="8423936" y="105536"/>
                </a:lnTo>
                <a:lnTo>
                  <a:pt x="8475209" y="107060"/>
                </a:lnTo>
                <a:lnTo>
                  <a:pt x="8582480" y="108076"/>
                </a:lnTo>
                <a:lnTo>
                  <a:pt x="12075997" y="107822"/>
                </a:lnTo>
                <a:lnTo>
                  <a:pt x="12108410" y="101091"/>
                </a:lnTo>
                <a:lnTo>
                  <a:pt x="12120393" y="97408"/>
                </a:lnTo>
                <a:close/>
              </a:path>
              <a:path w="12223750" h="127000">
                <a:moveTo>
                  <a:pt x="4106126" y="95122"/>
                </a:moveTo>
                <a:lnTo>
                  <a:pt x="3560055" y="95122"/>
                </a:lnTo>
                <a:lnTo>
                  <a:pt x="3902882" y="98170"/>
                </a:lnTo>
                <a:lnTo>
                  <a:pt x="3952239" y="98170"/>
                </a:lnTo>
                <a:lnTo>
                  <a:pt x="4001874" y="97789"/>
                </a:lnTo>
                <a:lnTo>
                  <a:pt x="4051848" y="96773"/>
                </a:lnTo>
                <a:lnTo>
                  <a:pt x="4106126" y="95122"/>
                </a:lnTo>
                <a:close/>
              </a:path>
              <a:path w="12223750" h="127000">
                <a:moveTo>
                  <a:pt x="12138989" y="91693"/>
                </a:moveTo>
                <a:lnTo>
                  <a:pt x="6795981" y="91693"/>
                </a:lnTo>
                <a:lnTo>
                  <a:pt x="6849443" y="91820"/>
                </a:lnTo>
                <a:lnTo>
                  <a:pt x="8075625" y="97535"/>
                </a:lnTo>
                <a:lnTo>
                  <a:pt x="12120393" y="97408"/>
                </a:lnTo>
                <a:lnTo>
                  <a:pt x="12138989" y="91693"/>
                </a:lnTo>
                <a:close/>
              </a:path>
              <a:path w="12223750" h="127000">
                <a:moveTo>
                  <a:pt x="6025061" y="92709"/>
                </a:moveTo>
                <a:lnTo>
                  <a:pt x="4265347" y="92709"/>
                </a:lnTo>
                <a:lnTo>
                  <a:pt x="4374990" y="93217"/>
                </a:lnTo>
                <a:lnTo>
                  <a:pt x="5050610" y="93344"/>
                </a:lnTo>
                <a:lnTo>
                  <a:pt x="6025061" y="92709"/>
                </a:lnTo>
                <a:close/>
              </a:path>
              <a:path w="12223750" h="127000">
                <a:moveTo>
                  <a:pt x="3077187" y="18287"/>
                </a:moveTo>
                <a:lnTo>
                  <a:pt x="2977484" y="18287"/>
                </a:lnTo>
                <a:lnTo>
                  <a:pt x="2766563" y="20446"/>
                </a:lnTo>
                <a:lnTo>
                  <a:pt x="6208641" y="20446"/>
                </a:lnTo>
                <a:lnTo>
                  <a:pt x="3077187" y="18287"/>
                </a:lnTo>
                <a:close/>
              </a:path>
              <a:path w="12223750" h="127000">
                <a:moveTo>
                  <a:pt x="4166678" y="14985"/>
                </a:moveTo>
                <a:lnTo>
                  <a:pt x="4074471" y="14985"/>
                </a:lnTo>
                <a:lnTo>
                  <a:pt x="3326294" y="18414"/>
                </a:lnTo>
                <a:lnTo>
                  <a:pt x="5611273" y="18414"/>
                </a:lnTo>
                <a:lnTo>
                  <a:pt x="4166678" y="14985"/>
                </a:lnTo>
                <a:close/>
              </a:path>
              <a:path w="12223750" h="127000">
                <a:moveTo>
                  <a:pt x="3975014" y="4825"/>
                </a:moveTo>
                <a:lnTo>
                  <a:pt x="3871307" y="4825"/>
                </a:lnTo>
                <a:lnTo>
                  <a:pt x="3819425" y="4952"/>
                </a:lnTo>
                <a:lnTo>
                  <a:pt x="2405633" y="9397"/>
                </a:lnTo>
                <a:lnTo>
                  <a:pt x="4288123" y="9397"/>
                </a:lnTo>
                <a:lnTo>
                  <a:pt x="4388454" y="9016"/>
                </a:lnTo>
                <a:lnTo>
                  <a:pt x="3975014" y="4825"/>
                </a:lnTo>
                <a:close/>
              </a:path>
            </a:pathLst>
          </a:custGeom>
          <a:solidFill>
            <a:srgbClr val="00A3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35762" y="1944244"/>
            <a:ext cx="12449810" cy="104139"/>
          </a:xfrm>
          <a:custGeom>
            <a:avLst/>
            <a:gdLst/>
            <a:ahLst/>
            <a:cxnLst/>
            <a:rect l="l" t="t" r="r" b="b"/>
            <a:pathLst>
              <a:path w="12449810" h="104139">
                <a:moveTo>
                  <a:pt x="510088" y="6858"/>
                </a:moveTo>
                <a:lnTo>
                  <a:pt x="411438" y="6985"/>
                </a:lnTo>
                <a:lnTo>
                  <a:pt x="312826" y="6985"/>
                </a:lnTo>
                <a:lnTo>
                  <a:pt x="0" y="10668"/>
                </a:lnTo>
                <a:lnTo>
                  <a:pt x="3797" y="13589"/>
                </a:lnTo>
                <a:lnTo>
                  <a:pt x="199986" y="17145"/>
                </a:lnTo>
                <a:lnTo>
                  <a:pt x="108002" y="19050"/>
                </a:lnTo>
                <a:lnTo>
                  <a:pt x="52072" y="21844"/>
                </a:lnTo>
                <a:lnTo>
                  <a:pt x="24591" y="25273"/>
                </a:lnTo>
                <a:lnTo>
                  <a:pt x="17952" y="28956"/>
                </a:lnTo>
                <a:lnTo>
                  <a:pt x="24549" y="32639"/>
                </a:lnTo>
                <a:lnTo>
                  <a:pt x="78647" y="47625"/>
                </a:lnTo>
                <a:lnTo>
                  <a:pt x="122303" y="56388"/>
                </a:lnTo>
                <a:lnTo>
                  <a:pt x="174364" y="65024"/>
                </a:lnTo>
                <a:lnTo>
                  <a:pt x="289178" y="81915"/>
                </a:lnTo>
                <a:lnTo>
                  <a:pt x="360630" y="88773"/>
                </a:lnTo>
                <a:lnTo>
                  <a:pt x="407210" y="91313"/>
                </a:lnTo>
                <a:lnTo>
                  <a:pt x="520498" y="95123"/>
                </a:lnTo>
                <a:lnTo>
                  <a:pt x="658507" y="97663"/>
                </a:lnTo>
                <a:lnTo>
                  <a:pt x="1518246" y="103759"/>
                </a:lnTo>
                <a:lnTo>
                  <a:pt x="1873164" y="103759"/>
                </a:lnTo>
                <a:lnTo>
                  <a:pt x="4586394" y="99441"/>
                </a:lnTo>
                <a:lnTo>
                  <a:pt x="4741782" y="99314"/>
                </a:lnTo>
                <a:lnTo>
                  <a:pt x="7614215" y="86233"/>
                </a:lnTo>
                <a:lnTo>
                  <a:pt x="7763705" y="82804"/>
                </a:lnTo>
                <a:lnTo>
                  <a:pt x="8368005" y="82042"/>
                </a:lnTo>
                <a:lnTo>
                  <a:pt x="9618597" y="81788"/>
                </a:lnTo>
                <a:lnTo>
                  <a:pt x="10601307" y="79502"/>
                </a:lnTo>
                <a:lnTo>
                  <a:pt x="10902443" y="77216"/>
                </a:lnTo>
                <a:lnTo>
                  <a:pt x="11264876" y="68961"/>
                </a:lnTo>
                <a:lnTo>
                  <a:pt x="11305273" y="68453"/>
                </a:lnTo>
                <a:lnTo>
                  <a:pt x="11358636" y="68453"/>
                </a:lnTo>
                <a:lnTo>
                  <a:pt x="11873455" y="63500"/>
                </a:lnTo>
                <a:lnTo>
                  <a:pt x="12264842" y="53086"/>
                </a:lnTo>
                <a:lnTo>
                  <a:pt x="12407976" y="47625"/>
                </a:lnTo>
                <a:lnTo>
                  <a:pt x="11258156" y="47625"/>
                </a:lnTo>
                <a:lnTo>
                  <a:pt x="11257280" y="43942"/>
                </a:lnTo>
                <a:lnTo>
                  <a:pt x="12358928" y="43942"/>
                </a:lnTo>
                <a:lnTo>
                  <a:pt x="12352845" y="41402"/>
                </a:lnTo>
                <a:lnTo>
                  <a:pt x="12353302" y="40894"/>
                </a:lnTo>
                <a:lnTo>
                  <a:pt x="11811088" y="30226"/>
                </a:lnTo>
                <a:lnTo>
                  <a:pt x="7583605" y="30226"/>
                </a:lnTo>
                <a:lnTo>
                  <a:pt x="6038291" y="29337"/>
                </a:lnTo>
                <a:lnTo>
                  <a:pt x="6013860" y="29210"/>
                </a:lnTo>
                <a:lnTo>
                  <a:pt x="5963897" y="27686"/>
                </a:lnTo>
                <a:lnTo>
                  <a:pt x="5937859" y="26162"/>
                </a:lnTo>
                <a:lnTo>
                  <a:pt x="6134798" y="24003"/>
                </a:lnTo>
                <a:lnTo>
                  <a:pt x="6846282" y="24003"/>
                </a:lnTo>
                <a:lnTo>
                  <a:pt x="12242393" y="19939"/>
                </a:lnTo>
                <a:lnTo>
                  <a:pt x="12385852" y="19685"/>
                </a:lnTo>
                <a:lnTo>
                  <a:pt x="12394322" y="19558"/>
                </a:lnTo>
                <a:lnTo>
                  <a:pt x="615975" y="19558"/>
                </a:lnTo>
                <a:lnTo>
                  <a:pt x="615937" y="16510"/>
                </a:lnTo>
                <a:lnTo>
                  <a:pt x="904839" y="7112"/>
                </a:lnTo>
                <a:lnTo>
                  <a:pt x="510088" y="6858"/>
                </a:lnTo>
                <a:close/>
              </a:path>
              <a:path w="12449810" h="104139">
                <a:moveTo>
                  <a:pt x="9618597" y="81788"/>
                </a:moveTo>
                <a:lnTo>
                  <a:pt x="8517559" y="81788"/>
                </a:lnTo>
                <a:lnTo>
                  <a:pt x="8544679" y="81915"/>
                </a:lnTo>
                <a:lnTo>
                  <a:pt x="8571755" y="82550"/>
                </a:lnTo>
                <a:lnTo>
                  <a:pt x="8598657" y="83566"/>
                </a:lnTo>
                <a:lnTo>
                  <a:pt x="8625255" y="85217"/>
                </a:lnTo>
                <a:lnTo>
                  <a:pt x="8413178" y="86741"/>
                </a:lnTo>
                <a:lnTo>
                  <a:pt x="8421878" y="89662"/>
                </a:lnTo>
                <a:lnTo>
                  <a:pt x="8890762" y="83439"/>
                </a:lnTo>
                <a:lnTo>
                  <a:pt x="9499326" y="83312"/>
                </a:lnTo>
                <a:lnTo>
                  <a:pt x="9618597" y="81788"/>
                </a:lnTo>
                <a:close/>
              </a:path>
              <a:path w="12449810" h="104139">
                <a:moveTo>
                  <a:pt x="7614215" y="86233"/>
                </a:moveTo>
                <a:lnTo>
                  <a:pt x="7340234" y="86233"/>
                </a:lnTo>
                <a:lnTo>
                  <a:pt x="7484487" y="87122"/>
                </a:lnTo>
                <a:lnTo>
                  <a:pt x="7530897" y="87122"/>
                </a:lnTo>
                <a:lnTo>
                  <a:pt x="7614215" y="86233"/>
                </a:lnTo>
                <a:close/>
              </a:path>
              <a:path w="12449810" h="104139">
                <a:moveTo>
                  <a:pt x="9499326" y="83312"/>
                </a:moveTo>
                <a:lnTo>
                  <a:pt x="8991224" y="83312"/>
                </a:lnTo>
                <a:lnTo>
                  <a:pt x="9336934" y="85979"/>
                </a:lnTo>
                <a:lnTo>
                  <a:pt x="9363837" y="85852"/>
                </a:lnTo>
                <a:lnTo>
                  <a:pt x="9499326" y="83312"/>
                </a:lnTo>
                <a:close/>
              </a:path>
              <a:path w="12449810" h="104139">
                <a:moveTo>
                  <a:pt x="8368005" y="82042"/>
                </a:moveTo>
                <a:lnTo>
                  <a:pt x="7910355" y="82042"/>
                </a:lnTo>
                <a:lnTo>
                  <a:pt x="8067554" y="82677"/>
                </a:lnTo>
                <a:lnTo>
                  <a:pt x="8118767" y="82677"/>
                </a:lnTo>
                <a:lnTo>
                  <a:pt x="8368005" y="82042"/>
                </a:lnTo>
                <a:close/>
              </a:path>
              <a:path w="12449810" h="104139">
                <a:moveTo>
                  <a:pt x="10549535" y="79502"/>
                </a:moveTo>
                <a:lnTo>
                  <a:pt x="10186450" y="79502"/>
                </a:lnTo>
                <a:lnTo>
                  <a:pt x="10394009" y="79629"/>
                </a:lnTo>
                <a:lnTo>
                  <a:pt x="10497722" y="79629"/>
                </a:lnTo>
                <a:lnTo>
                  <a:pt x="10549535" y="79502"/>
                </a:lnTo>
                <a:close/>
              </a:path>
              <a:path w="12449810" h="104139">
                <a:moveTo>
                  <a:pt x="11538885" y="28321"/>
                </a:moveTo>
                <a:lnTo>
                  <a:pt x="11337105" y="28321"/>
                </a:lnTo>
                <a:lnTo>
                  <a:pt x="7632899" y="30226"/>
                </a:lnTo>
                <a:lnTo>
                  <a:pt x="11811088" y="30226"/>
                </a:lnTo>
                <a:lnTo>
                  <a:pt x="11538885" y="28321"/>
                </a:lnTo>
                <a:close/>
              </a:path>
              <a:path w="12449810" h="104139">
                <a:moveTo>
                  <a:pt x="6991946" y="28829"/>
                </a:moveTo>
                <a:lnTo>
                  <a:pt x="6691443" y="28829"/>
                </a:lnTo>
                <a:lnTo>
                  <a:pt x="6038291" y="29337"/>
                </a:lnTo>
                <a:lnTo>
                  <a:pt x="7219998" y="29337"/>
                </a:lnTo>
                <a:lnTo>
                  <a:pt x="6991946" y="28829"/>
                </a:lnTo>
                <a:close/>
              </a:path>
              <a:path w="12449810" h="104139">
                <a:moveTo>
                  <a:pt x="11438183" y="28194"/>
                </a:moveTo>
                <a:lnTo>
                  <a:pt x="11387678" y="28321"/>
                </a:lnTo>
                <a:lnTo>
                  <a:pt x="11488593" y="28321"/>
                </a:lnTo>
                <a:lnTo>
                  <a:pt x="11438183" y="28194"/>
                </a:lnTo>
                <a:close/>
              </a:path>
              <a:path w="12449810" h="104139">
                <a:moveTo>
                  <a:pt x="4815877" y="11430"/>
                </a:moveTo>
                <a:lnTo>
                  <a:pt x="615975" y="19558"/>
                </a:lnTo>
                <a:lnTo>
                  <a:pt x="12394322" y="19558"/>
                </a:lnTo>
                <a:lnTo>
                  <a:pt x="12402791" y="19431"/>
                </a:lnTo>
                <a:lnTo>
                  <a:pt x="12419228" y="18669"/>
                </a:lnTo>
                <a:lnTo>
                  <a:pt x="12434912" y="17526"/>
                </a:lnTo>
                <a:lnTo>
                  <a:pt x="12447496" y="16002"/>
                </a:lnTo>
                <a:lnTo>
                  <a:pt x="11916791" y="16002"/>
                </a:lnTo>
                <a:lnTo>
                  <a:pt x="4815877" y="11430"/>
                </a:lnTo>
                <a:close/>
              </a:path>
              <a:path w="12449810" h="104139">
                <a:moveTo>
                  <a:pt x="12449594" y="15748"/>
                </a:moveTo>
                <a:lnTo>
                  <a:pt x="11916791" y="16002"/>
                </a:lnTo>
                <a:lnTo>
                  <a:pt x="12447496" y="16002"/>
                </a:lnTo>
                <a:lnTo>
                  <a:pt x="12449594" y="15748"/>
                </a:lnTo>
                <a:close/>
              </a:path>
              <a:path w="12449810" h="104139">
                <a:moveTo>
                  <a:pt x="4687468" y="0"/>
                </a:moveTo>
                <a:lnTo>
                  <a:pt x="4403153" y="0"/>
                </a:lnTo>
                <a:lnTo>
                  <a:pt x="1003506" y="7112"/>
                </a:lnTo>
                <a:lnTo>
                  <a:pt x="4090517" y="7112"/>
                </a:lnTo>
                <a:lnTo>
                  <a:pt x="4506582" y="5715"/>
                </a:lnTo>
                <a:lnTo>
                  <a:pt x="4552485" y="4953"/>
                </a:lnTo>
                <a:lnTo>
                  <a:pt x="4597649" y="3556"/>
                </a:lnTo>
                <a:lnTo>
                  <a:pt x="4687468" y="0"/>
                </a:lnTo>
                <a:close/>
              </a:path>
            </a:pathLst>
          </a:custGeom>
          <a:solidFill>
            <a:srgbClr val="5C53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373443" y="1801553"/>
            <a:ext cx="12491720" cy="92075"/>
          </a:xfrm>
          <a:custGeom>
            <a:avLst/>
            <a:gdLst/>
            <a:ahLst/>
            <a:cxnLst/>
            <a:rect l="l" t="t" r="r" b="b"/>
            <a:pathLst>
              <a:path w="12491720" h="92075">
                <a:moveTo>
                  <a:pt x="494259" y="0"/>
                </a:moveTo>
                <a:lnTo>
                  <a:pt x="446947" y="0"/>
                </a:lnTo>
                <a:lnTo>
                  <a:pt x="0" y="2412"/>
                </a:lnTo>
                <a:lnTo>
                  <a:pt x="45526" y="40258"/>
                </a:lnTo>
                <a:lnTo>
                  <a:pt x="110817" y="68198"/>
                </a:lnTo>
                <a:lnTo>
                  <a:pt x="156051" y="78358"/>
                </a:lnTo>
                <a:lnTo>
                  <a:pt x="212440" y="85597"/>
                </a:lnTo>
                <a:lnTo>
                  <a:pt x="282055" y="90169"/>
                </a:lnTo>
                <a:lnTo>
                  <a:pt x="366966" y="91820"/>
                </a:lnTo>
                <a:lnTo>
                  <a:pt x="568539" y="92074"/>
                </a:lnTo>
                <a:lnTo>
                  <a:pt x="770140" y="92074"/>
                </a:lnTo>
                <a:lnTo>
                  <a:pt x="2795174" y="72643"/>
                </a:lnTo>
                <a:lnTo>
                  <a:pt x="5888032" y="70611"/>
                </a:lnTo>
                <a:lnTo>
                  <a:pt x="6193485" y="66547"/>
                </a:lnTo>
                <a:lnTo>
                  <a:pt x="12487301" y="66166"/>
                </a:lnTo>
                <a:lnTo>
                  <a:pt x="12491707" y="58546"/>
                </a:lnTo>
                <a:lnTo>
                  <a:pt x="12486492" y="38607"/>
                </a:lnTo>
                <a:lnTo>
                  <a:pt x="12473663" y="29971"/>
                </a:lnTo>
                <a:lnTo>
                  <a:pt x="10667477" y="29971"/>
                </a:lnTo>
                <a:lnTo>
                  <a:pt x="10656531" y="28574"/>
                </a:lnTo>
                <a:lnTo>
                  <a:pt x="10651679" y="27431"/>
                </a:lnTo>
                <a:lnTo>
                  <a:pt x="8320557" y="27431"/>
                </a:lnTo>
                <a:lnTo>
                  <a:pt x="8319528" y="21716"/>
                </a:lnTo>
                <a:lnTo>
                  <a:pt x="8335458" y="18033"/>
                </a:lnTo>
                <a:lnTo>
                  <a:pt x="1093852" y="18033"/>
                </a:lnTo>
                <a:lnTo>
                  <a:pt x="941299" y="17144"/>
                </a:lnTo>
                <a:lnTo>
                  <a:pt x="839667" y="15112"/>
                </a:lnTo>
                <a:lnTo>
                  <a:pt x="738111" y="11683"/>
                </a:lnTo>
                <a:lnTo>
                  <a:pt x="687366" y="9397"/>
                </a:lnTo>
                <a:lnTo>
                  <a:pt x="636646" y="6603"/>
                </a:lnTo>
                <a:lnTo>
                  <a:pt x="585952" y="3301"/>
                </a:lnTo>
                <a:lnTo>
                  <a:pt x="540728" y="1015"/>
                </a:lnTo>
                <a:lnTo>
                  <a:pt x="494259" y="0"/>
                </a:lnTo>
                <a:close/>
              </a:path>
              <a:path w="12491720" h="92075">
                <a:moveTo>
                  <a:pt x="12475951" y="74167"/>
                </a:moveTo>
                <a:lnTo>
                  <a:pt x="11299010" y="74167"/>
                </a:lnTo>
                <a:lnTo>
                  <a:pt x="12381052" y="84327"/>
                </a:lnTo>
                <a:lnTo>
                  <a:pt x="12429983" y="83311"/>
                </a:lnTo>
                <a:lnTo>
                  <a:pt x="12464349" y="78866"/>
                </a:lnTo>
                <a:lnTo>
                  <a:pt x="12475951" y="74167"/>
                </a:lnTo>
                <a:close/>
              </a:path>
              <a:path w="12491720" h="92075">
                <a:moveTo>
                  <a:pt x="12482536" y="71500"/>
                </a:moveTo>
                <a:lnTo>
                  <a:pt x="9928412" y="71500"/>
                </a:lnTo>
                <a:lnTo>
                  <a:pt x="10877728" y="76707"/>
                </a:lnTo>
                <a:lnTo>
                  <a:pt x="12475951" y="74167"/>
                </a:lnTo>
                <a:lnTo>
                  <a:pt x="12482536" y="71500"/>
                </a:lnTo>
                <a:close/>
              </a:path>
              <a:path w="12491720" h="92075">
                <a:moveTo>
                  <a:pt x="5888032" y="70611"/>
                </a:moveTo>
                <a:lnTo>
                  <a:pt x="4969112" y="70611"/>
                </a:lnTo>
                <a:lnTo>
                  <a:pt x="5582210" y="73024"/>
                </a:lnTo>
                <a:lnTo>
                  <a:pt x="5684367" y="73024"/>
                </a:lnTo>
                <a:lnTo>
                  <a:pt x="5888032" y="70611"/>
                </a:lnTo>
                <a:close/>
              </a:path>
              <a:path w="12491720" h="92075">
                <a:moveTo>
                  <a:pt x="12487301" y="66166"/>
                </a:moveTo>
                <a:lnTo>
                  <a:pt x="6897270" y="66166"/>
                </a:lnTo>
                <a:lnTo>
                  <a:pt x="9352887" y="72897"/>
                </a:lnTo>
                <a:lnTo>
                  <a:pt x="9455556" y="72897"/>
                </a:lnTo>
                <a:lnTo>
                  <a:pt x="12482536" y="71500"/>
                </a:lnTo>
                <a:lnTo>
                  <a:pt x="12484731" y="70611"/>
                </a:lnTo>
                <a:lnTo>
                  <a:pt x="12487301" y="66166"/>
                </a:lnTo>
                <a:close/>
              </a:path>
              <a:path w="12491720" h="92075">
                <a:moveTo>
                  <a:pt x="10987130" y="14477"/>
                </a:moveTo>
                <a:lnTo>
                  <a:pt x="10934145" y="14858"/>
                </a:lnTo>
                <a:lnTo>
                  <a:pt x="10881470" y="16001"/>
                </a:lnTo>
                <a:lnTo>
                  <a:pt x="10829198" y="18287"/>
                </a:lnTo>
                <a:lnTo>
                  <a:pt x="10777423" y="21970"/>
                </a:lnTo>
                <a:lnTo>
                  <a:pt x="10726242" y="27304"/>
                </a:lnTo>
                <a:lnTo>
                  <a:pt x="10707623" y="28955"/>
                </a:lnTo>
                <a:lnTo>
                  <a:pt x="10686272" y="29971"/>
                </a:lnTo>
                <a:lnTo>
                  <a:pt x="12473663" y="29971"/>
                </a:lnTo>
                <a:lnTo>
                  <a:pt x="12467437" y="25780"/>
                </a:lnTo>
                <a:lnTo>
                  <a:pt x="12431942" y="19049"/>
                </a:lnTo>
                <a:lnTo>
                  <a:pt x="12377407" y="17017"/>
                </a:lnTo>
                <a:lnTo>
                  <a:pt x="10987130" y="14477"/>
                </a:lnTo>
                <a:close/>
              </a:path>
              <a:path w="12491720" h="92075">
                <a:moveTo>
                  <a:pt x="9038323" y="18668"/>
                </a:moveTo>
                <a:lnTo>
                  <a:pt x="8723307" y="25018"/>
                </a:lnTo>
                <a:lnTo>
                  <a:pt x="8320557" y="27431"/>
                </a:lnTo>
                <a:lnTo>
                  <a:pt x="10651679" y="27431"/>
                </a:lnTo>
                <a:lnTo>
                  <a:pt x="10638740" y="24383"/>
                </a:lnTo>
                <a:lnTo>
                  <a:pt x="9224987" y="24383"/>
                </a:lnTo>
                <a:lnTo>
                  <a:pt x="9178326" y="23494"/>
                </a:lnTo>
                <a:lnTo>
                  <a:pt x="9084870" y="19303"/>
                </a:lnTo>
                <a:lnTo>
                  <a:pt x="9038323" y="18668"/>
                </a:lnTo>
                <a:close/>
              </a:path>
              <a:path w="12491720" h="92075">
                <a:moveTo>
                  <a:pt x="10156114" y="18922"/>
                </a:moveTo>
                <a:lnTo>
                  <a:pt x="10104694" y="18922"/>
                </a:lnTo>
                <a:lnTo>
                  <a:pt x="10053275" y="19049"/>
                </a:lnTo>
                <a:lnTo>
                  <a:pt x="9224987" y="24383"/>
                </a:lnTo>
                <a:lnTo>
                  <a:pt x="10638740" y="24383"/>
                </a:lnTo>
                <a:lnTo>
                  <a:pt x="10619870" y="19938"/>
                </a:lnTo>
                <a:lnTo>
                  <a:pt x="10464596" y="19938"/>
                </a:lnTo>
                <a:lnTo>
                  <a:pt x="10156114" y="18922"/>
                </a:lnTo>
                <a:close/>
              </a:path>
              <a:path w="12491720" h="92075">
                <a:moveTo>
                  <a:pt x="10563688" y="16255"/>
                </a:moveTo>
                <a:lnTo>
                  <a:pt x="10513492" y="18414"/>
                </a:lnTo>
                <a:lnTo>
                  <a:pt x="10464596" y="19938"/>
                </a:lnTo>
                <a:lnTo>
                  <a:pt x="10619870" y="19938"/>
                </a:lnTo>
                <a:lnTo>
                  <a:pt x="10612322" y="18160"/>
                </a:lnTo>
                <a:lnTo>
                  <a:pt x="10563688" y="16255"/>
                </a:lnTo>
                <a:close/>
              </a:path>
              <a:path w="12491720" h="92075">
                <a:moveTo>
                  <a:pt x="1755125" y="12191"/>
                </a:moveTo>
                <a:lnTo>
                  <a:pt x="1704306" y="12191"/>
                </a:lnTo>
                <a:lnTo>
                  <a:pt x="1093852" y="18033"/>
                </a:lnTo>
                <a:lnTo>
                  <a:pt x="8335458" y="18033"/>
                </a:lnTo>
                <a:lnTo>
                  <a:pt x="8339303" y="17144"/>
                </a:lnTo>
                <a:lnTo>
                  <a:pt x="7585544" y="17144"/>
                </a:lnTo>
                <a:lnTo>
                  <a:pt x="7532456" y="16763"/>
                </a:lnTo>
                <a:lnTo>
                  <a:pt x="7519166" y="16128"/>
                </a:lnTo>
                <a:lnTo>
                  <a:pt x="7303744" y="16128"/>
                </a:lnTo>
                <a:lnTo>
                  <a:pt x="7166572" y="12953"/>
                </a:lnTo>
                <a:lnTo>
                  <a:pt x="1958826" y="12953"/>
                </a:lnTo>
                <a:lnTo>
                  <a:pt x="1755125" y="12191"/>
                </a:lnTo>
                <a:close/>
              </a:path>
              <a:path w="12491720" h="92075">
                <a:moveTo>
                  <a:pt x="7851251" y="8000"/>
                </a:moveTo>
                <a:lnTo>
                  <a:pt x="7797949" y="9143"/>
                </a:lnTo>
                <a:lnTo>
                  <a:pt x="7638600" y="15874"/>
                </a:lnTo>
                <a:lnTo>
                  <a:pt x="7585544" y="17144"/>
                </a:lnTo>
                <a:lnTo>
                  <a:pt x="8339303" y="17144"/>
                </a:lnTo>
                <a:lnTo>
                  <a:pt x="8369515" y="10159"/>
                </a:lnTo>
                <a:lnTo>
                  <a:pt x="8055801" y="10159"/>
                </a:lnTo>
                <a:lnTo>
                  <a:pt x="7954651" y="9524"/>
                </a:lnTo>
                <a:lnTo>
                  <a:pt x="7904708" y="8508"/>
                </a:lnTo>
                <a:lnTo>
                  <a:pt x="7851251" y="8000"/>
                </a:lnTo>
                <a:close/>
              </a:path>
              <a:path w="12491720" h="92075">
                <a:moveTo>
                  <a:pt x="7415561" y="8635"/>
                </a:moveTo>
                <a:lnTo>
                  <a:pt x="7402680" y="9905"/>
                </a:lnTo>
                <a:lnTo>
                  <a:pt x="7388699" y="11683"/>
                </a:lnTo>
                <a:lnTo>
                  <a:pt x="7374928" y="13080"/>
                </a:lnTo>
                <a:lnTo>
                  <a:pt x="7339336" y="15239"/>
                </a:lnTo>
                <a:lnTo>
                  <a:pt x="7321460" y="16001"/>
                </a:lnTo>
                <a:lnTo>
                  <a:pt x="7303744" y="16128"/>
                </a:lnTo>
                <a:lnTo>
                  <a:pt x="7519166" y="16128"/>
                </a:lnTo>
                <a:lnTo>
                  <a:pt x="7479298" y="14223"/>
                </a:lnTo>
                <a:lnTo>
                  <a:pt x="7426032" y="8762"/>
                </a:lnTo>
                <a:lnTo>
                  <a:pt x="7415561" y="8635"/>
                </a:lnTo>
                <a:close/>
              </a:path>
              <a:path w="12491720" h="92075">
                <a:moveTo>
                  <a:pt x="3339047" y="8635"/>
                </a:moveTo>
                <a:lnTo>
                  <a:pt x="3132778" y="8635"/>
                </a:lnTo>
                <a:lnTo>
                  <a:pt x="2111756" y="12953"/>
                </a:lnTo>
                <a:lnTo>
                  <a:pt x="7166572" y="12953"/>
                </a:lnTo>
                <a:lnTo>
                  <a:pt x="7049417" y="10159"/>
                </a:lnTo>
                <a:lnTo>
                  <a:pt x="5136934" y="10159"/>
                </a:lnTo>
                <a:lnTo>
                  <a:pt x="3339047" y="8635"/>
                </a:lnTo>
                <a:close/>
              </a:path>
              <a:path w="12491720" h="92075">
                <a:moveTo>
                  <a:pt x="6836311" y="8889"/>
                </a:moveTo>
                <a:lnTo>
                  <a:pt x="6629690" y="8889"/>
                </a:lnTo>
                <a:lnTo>
                  <a:pt x="5803210" y="10032"/>
                </a:lnTo>
                <a:lnTo>
                  <a:pt x="5136934" y="10159"/>
                </a:lnTo>
                <a:lnTo>
                  <a:pt x="7049417" y="10159"/>
                </a:lnTo>
                <a:lnTo>
                  <a:pt x="6991632" y="9270"/>
                </a:lnTo>
                <a:lnTo>
                  <a:pt x="6836311" y="8889"/>
                </a:lnTo>
                <a:close/>
              </a:path>
              <a:path w="12491720" h="92075">
                <a:moveTo>
                  <a:pt x="8380501" y="7619"/>
                </a:moveTo>
                <a:lnTo>
                  <a:pt x="8055801" y="10159"/>
                </a:lnTo>
                <a:lnTo>
                  <a:pt x="8369515" y="10159"/>
                </a:lnTo>
                <a:lnTo>
                  <a:pt x="8380501" y="7619"/>
                </a:lnTo>
                <a:close/>
              </a:path>
            </a:pathLst>
          </a:custGeom>
          <a:solidFill>
            <a:srgbClr val="815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62940" y="2187829"/>
            <a:ext cx="5767578" cy="62781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828282" y="2187829"/>
            <a:ext cx="5767578" cy="62781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7460" y="2769136"/>
            <a:ext cx="11435715" cy="5249380"/>
          </a:xfrm>
        </p:spPr>
        <p:txBody>
          <a:bodyPr/>
          <a:lstStyle>
            <a:lvl1pPr>
              <a:defRPr baseline="0">
                <a:latin typeface="Gotham Book"/>
                <a:cs typeface="Calibri" panose="020F0502020204030204" pitchFamily="34" charset="0"/>
              </a:defRPr>
            </a:lvl1pPr>
            <a:lvl2pPr>
              <a:defRPr baseline="0">
                <a:latin typeface="Gotham Book"/>
                <a:cs typeface="Calibri" panose="020F0502020204030204" pitchFamily="34" charset="0"/>
              </a:defRPr>
            </a:lvl2pPr>
            <a:lvl3pPr>
              <a:defRPr baseline="0">
                <a:latin typeface="Gotham Book"/>
                <a:cs typeface="Calibri" panose="020F0502020204030204" pitchFamily="34" charset="0"/>
              </a:defRPr>
            </a:lvl3pPr>
            <a:lvl4pPr>
              <a:defRPr baseline="0">
                <a:latin typeface="Gotham Book"/>
                <a:cs typeface="Calibri" panose="020F0502020204030204" pitchFamily="34" charset="0"/>
              </a:defRPr>
            </a:lvl4pPr>
            <a:lvl5pPr>
              <a:defRPr baseline="0">
                <a:latin typeface="Gotham Book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1543" y="105072"/>
            <a:ext cx="11435715" cy="1838605"/>
          </a:xfrm>
        </p:spPr>
        <p:txBody>
          <a:bodyPr/>
          <a:lstStyle>
            <a:lvl1pPr>
              <a:defRPr b="1" cap="none" baseline="0">
                <a:latin typeface="HWT Artz" panose="00000806000000000000" pitchFamily="50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0" y="1529419"/>
            <a:ext cx="11988164" cy="26596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30125" y="9028534"/>
            <a:ext cx="828675" cy="50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5" baseline="0">
                <a:solidFill>
                  <a:srgbClr val="3F2B4F"/>
                </a:solidFill>
                <a:latin typeface="calibri" charset="0"/>
              </a:defRPr>
            </a:lvl1pPr>
          </a:lstStyle>
          <a:p>
            <a:fld id="{48402356-74EA-465C-B643-91401B5A74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9">
            <a:extLst>
              <a:ext uri="{FF2B5EF4-FFF2-40B4-BE49-F238E27FC236}">
                <a16:creationId xmlns:a16="http://schemas.microsoft.com/office/drawing/2014/main" id="{3F9993F8-69D2-AF48-BA23-BCC25F1AD24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052689" y="9109385"/>
            <a:ext cx="3230372" cy="24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defRPr sz="979">
                <a:solidFill>
                  <a:schemeClr val="tx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© </a:t>
            </a:r>
            <a:r>
              <a:rPr lang="en-US" altLang="en-US" dirty="0">
                <a:ea typeface="DengXian" panose="02010600030101010101" pitchFamily="2" charset="-122"/>
                <a:cs typeface="Calibri" panose="020F0502020204030204" pitchFamily="34" charset="0"/>
              </a:rPr>
              <a:t>2018 Barefoot Cellars, Modesto, CA.  All Rights Reserved.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9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543" y="105072"/>
            <a:ext cx="11435715" cy="1838605"/>
          </a:xfrm>
        </p:spPr>
        <p:txBody>
          <a:bodyPr/>
          <a:lstStyle>
            <a:lvl1pPr>
              <a:defRPr cap="none" baseline="0">
                <a:latin typeface="HWT Artz" panose="00000806000000000000" pitchFamily="50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543" y="2532209"/>
            <a:ext cx="5634990" cy="6035467"/>
          </a:xfrm>
        </p:spPr>
        <p:txBody>
          <a:bodyPr/>
          <a:lstStyle>
            <a:lvl1pPr>
              <a:defRPr baseline="0">
                <a:latin typeface="Gotham Book"/>
                <a:cs typeface="Calibri" panose="020F0502020204030204" pitchFamily="34" charset="0"/>
              </a:defRPr>
            </a:lvl1pPr>
            <a:lvl2pPr>
              <a:defRPr baseline="0">
                <a:latin typeface="Gotham Book"/>
                <a:cs typeface="Calibri" panose="020F0502020204030204" pitchFamily="34" charset="0"/>
              </a:defRPr>
            </a:lvl2pPr>
            <a:lvl3pPr>
              <a:defRPr baseline="0">
                <a:latin typeface="Gotham Book"/>
                <a:cs typeface="Calibri" panose="020F0502020204030204" pitchFamily="34" charset="0"/>
              </a:defRPr>
            </a:lvl3pPr>
            <a:lvl4pPr>
              <a:defRPr baseline="0">
                <a:latin typeface="Gotham Book"/>
                <a:cs typeface="Calibri" panose="020F0502020204030204" pitchFamily="34" charset="0"/>
              </a:defRPr>
            </a:lvl4pPr>
            <a:lvl5pPr>
              <a:defRPr baseline="0">
                <a:latin typeface="Gotham Book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12268" y="2532209"/>
            <a:ext cx="5634990" cy="6035467"/>
          </a:xfrm>
        </p:spPr>
        <p:txBody>
          <a:bodyPr/>
          <a:lstStyle>
            <a:lvl1pPr>
              <a:defRPr baseline="0">
                <a:latin typeface="Gotham Book"/>
                <a:cs typeface="Calibri" panose="020F0502020204030204" pitchFamily="34" charset="0"/>
              </a:defRPr>
            </a:lvl1pPr>
            <a:lvl2pPr>
              <a:defRPr baseline="0">
                <a:latin typeface="Gotham Book"/>
                <a:cs typeface="Calibri" panose="020F0502020204030204" pitchFamily="34" charset="0"/>
              </a:defRPr>
            </a:lvl2pPr>
            <a:lvl3pPr>
              <a:defRPr baseline="0">
                <a:latin typeface="Gotham Book"/>
                <a:cs typeface="Calibri" panose="020F0502020204030204" pitchFamily="34" charset="0"/>
              </a:defRPr>
            </a:lvl3pPr>
            <a:lvl4pPr>
              <a:defRPr baseline="0">
                <a:latin typeface="Gotham Book"/>
                <a:cs typeface="Calibri" panose="020F0502020204030204" pitchFamily="34" charset="0"/>
              </a:defRPr>
            </a:lvl4pPr>
            <a:lvl5pPr>
              <a:defRPr baseline="0">
                <a:latin typeface="Gotham Book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0" y="1529419"/>
            <a:ext cx="11988164" cy="26596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30125" y="9028534"/>
            <a:ext cx="828675" cy="50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5" baseline="0">
                <a:solidFill>
                  <a:srgbClr val="3F2B4F"/>
                </a:solidFill>
                <a:latin typeface="calibri" charset="0"/>
              </a:defRPr>
            </a:lvl1pPr>
          </a:lstStyle>
          <a:p>
            <a:fld id="{48402356-74EA-465C-B643-91401B5A74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3AAC0AC-C968-2042-B091-A07757AA73F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052689" y="9109385"/>
            <a:ext cx="3230372" cy="24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defRPr sz="979">
                <a:solidFill>
                  <a:schemeClr val="tx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© </a:t>
            </a:r>
            <a:r>
              <a:rPr lang="en-US" altLang="en-US" dirty="0">
                <a:ea typeface="DengXian" panose="02010600030101010101" pitchFamily="2" charset="-122"/>
                <a:cs typeface="Calibri" panose="020F0502020204030204" pitchFamily="34" charset="0"/>
              </a:rPr>
              <a:t>2018 Barefoot Cellars, Modesto, CA.  All Rights Reserved.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505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271" y="2331836"/>
            <a:ext cx="5609093" cy="1142796"/>
          </a:xfrm>
        </p:spPr>
        <p:txBody>
          <a:bodyPr anchor="b"/>
          <a:lstStyle>
            <a:lvl1pPr marL="0" indent="0">
              <a:buNone/>
              <a:defRPr sz="2610" b="1"/>
            </a:lvl1pPr>
            <a:lvl2pPr marL="497193" indent="0">
              <a:buNone/>
              <a:defRPr sz="2175" b="1"/>
            </a:lvl2pPr>
            <a:lvl3pPr marL="994385" indent="0">
              <a:buNone/>
              <a:defRPr sz="1958" b="1"/>
            </a:lvl3pPr>
            <a:lvl4pPr marL="1491578" indent="0">
              <a:buNone/>
              <a:defRPr sz="1740" b="1"/>
            </a:lvl4pPr>
            <a:lvl5pPr marL="1988770" indent="0">
              <a:buNone/>
              <a:defRPr sz="1740" b="1"/>
            </a:lvl5pPr>
            <a:lvl6pPr marL="2485963" indent="0">
              <a:buNone/>
              <a:defRPr sz="1740" b="1"/>
            </a:lvl6pPr>
            <a:lvl7pPr marL="2983155" indent="0">
              <a:buNone/>
              <a:defRPr sz="1740" b="1"/>
            </a:lvl7pPr>
            <a:lvl8pPr marL="3480348" indent="0">
              <a:buNone/>
              <a:defRPr sz="1740" b="1"/>
            </a:lvl8pPr>
            <a:lvl9pPr marL="3977541" indent="0">
              <a:buNone/>
              <a:defRPr sz="174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271" y="3474632"/>
            <a:ext cx="5609093" cy="51106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2269" y="2331836"/>
            <a:ext cx="5636717" cy="1142796"/>
          </a:xfrm>
        </p:spPr>
        <p:txBody>
          <a:bodyPr anchor="b"/>
          <a:lstStyle>
            <a:lvl1pPr marL="0" indent="0">
              <a:buNone/>
              <a:defRPr sz="2610" b="1"/>
            </a:lvl1pPr>
            <a:lvl2pPr marL="497193" indent="0">
              <a:buNone/>
              <a:defRPr sz="2175" b="1"/>
            </a:lvl2pPr>
            <a:lvl3pPr marL="994385" indent="0">
              <a:buNone/>
              <a:defRPr sz="1958" b="1"/>
            </a:lvl3pPr>
            <a:lvl4pPr marL="1491578" indent="0">
              <a:buNone/>
              <a:defRPr sz="1740" b="1"/>
            </a:lvl4pPr>
            <a:lvl5pPr marL="1988770" indent="0">
              <a:buNone/>
              <a:defRPr sz="1740" b="1"/>
            </a:lvl5pPr>
            <a:lvl6pPr marL="2485963" indent="0">
              <a:buNone/>
              <a:defRPr sz="1740" b="1"/>
            </a:lvl6pPr>
            <a:lvl7pPr marL="2983155" indent="0">
              <a:buNone/>
              <a:defRPr sz="1740" b="1"/>
            </a:lvl7pPr>
            <a:lvl8pPr marL="3480348" indent="0">
              <a:buNone/>
              <a:defRPr sz="1740" b="1"/>
            </a:lvl8pPr>
            <a:lvl9pPr marL="3977541" indent="0">
              <a:buNone/>
              <a:defRPr sz="17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2269" y="3474632"/>
            <a:ext cx="5636717" cy="51106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1543" y="105072"/>
            <a:ext cx="11435715" cy="1838605"/>
          </a:xfrm>
        </p:spPr>
        <p:txBody>
          <a:bodyPr/>
          <a:lstStyle>
            <a:lvl1pPr>
              <a:defRPr cap="none" baseline="0">
                <a:latin typeface="HWT Artz" panose="00000806000000000000" pitchFamily="50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0" y="1529419"/>
            <a:ext cx="11988164" cy="26596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12430125" y="9028534"/>
            <a:ext cx="828675" cy="50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5" baseline="0">
                <a:solidFill>
                  <a:srgbClr val="3F2B4F"/>
                </a:solidFill>
                <a:latin typeface="calibri" charset="0"/>
              </a:defRPr>
            </a:lvl1pPr>
          </a:lstStyle>
          <a:p>
            <a:fld id="{48402356-74EA-465C-B643-91401B5A74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4045F20F-1271-D349-AC9D-A1D47DA49365}"/>
              </a:ext>
            </a:extLst>
          </p:cNvPr>
          <p:cNvSpPr>
            <a:spLocks noGrp="1" noChangeArrowheads="1"/>
          </p:cNvSpPr>
          <p:nvPr>
            <p:ph type="ftr" sz="quarter" idx="15"/>
          </p:nvPr>
        </p:nvSpPr>
        <p:spPr bwMode="auto">
          <a:xfrm>
            <a:off x="8052689" y="9109385"/>
            <a:ext cx="3230372" cy="24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defRPr sz="979">
                <a:solidFill>
                  <a:schemeClr val="tx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© </a:t>
            </a:r>
            <a:r>
              <a:rPr lang="en-US" altLang="en-US" dirty="0">
                <a:ea typeface="DengXian" panose="02010600030101010101" pitchFamily="2" charset="-122"/>
                <a:cs typeface="Calibri" panose="020F0502020204030204" pitchFamily="34" charset="0"/>
              </a:rPr>
              <a:t>2018 Barefoot Cellars, Modesto, CA.  All Rights Reserved.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5969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30125" y="9028534"/>
            <a:ext cx="828675" cy="50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5" baseline="0">
                <a:solidFill>
                  <a:srgbClr val="3F2B4F"/>
                </a:solidFill>
                <a:latin typeface="calibri" charset="0"/>
              </a:defRPr>
            </a:lvl1pPr>
          </a:lstStyle>
          <a:p>
            <a:fld id="{48402356-74EA-465C-B643-91401B5A74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7DEA18B1-08C5-324E-A1E7-244EF837290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052689" y="9109385"/>
            <a:ext cx="3230372" cy="24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defRPr sz="979">
                <a:solidFill>
                  <a:schemeClr val="tx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© </a:t>
            </a:r>
            <a:r>
              <a:rPr lang="en-US" altLang="en-US" dirty="0">
                <a:ea typeface="DengXian" panose="02010600030101010101" pitchFamily="2" charset="-122"/>
                <a:cs typeface="Calibri" panose="020F0502020204030204" pitchFamily="34" charset="0"/>
              </a:rPr>
              <a:t>2018 Barefoot Cellars, Modesto, CA.  All Rights Reserved.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4467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877158" y="9109385"/>
            <a:ext cx="3581429" cy="24301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latin typeface="Arial" panose="020B0604020202020204" pitchFamily="34" charset="0"/>
              </a:rPr>
              <a:t>© 2018 Barefoot Cellars, Modesto, CA.  All Rights Reserved.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35"/>
            <a:ext cx="13251623" cy="9512300"/>
          </a:xfrm>
          <a:prstGeom prst="rect">
            <a:avLst/>
          </a:prstGeom>
        </p:spPr>
      </p:pic>
      <p:sp>
        <p:nvSpPr>
          <p:cNvPr id="7" name="Rectangle 1"/>
          <p:cNvSpPr txBox="1">
            <a:spLocks noChangeArrowheads="1"/>
          </p:cNvSpPr>
          <p:nvPr userDrawn="1"/>
        </p:nvSpPr>
        <p:spPr bwMode="auto">
          <a:xfrm>
            <a:off x="5006136" y="9249207"/>
            <a:ext cx="3246530" cy="25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9441" tIns="49720" rIns="99441" bIns="49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79" b="0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© </a:t>
            </a:r>
            <a:r>
              <a:rPr lang="en-US" altLang="en-US" sz="979" b="0" dirty="0">
                <a:solidFill>
                  <a:schemeClr val="bg1"/>
                </a:solidFill>
                <a:ea typeface="DengXian" panose="02010600030101010101" pitchFamily="2" charset="-122"/>
                <a:cs typeface="Calibri" panose="020F0502020204030204" pitchFamily="34" charset="0"/>
              </a:rPr>
              <a:t>2018 Barefoot Cellars, Modesto, CA.  All Rights Reserved.</a:t>
            </a:r>
            <a:endParaRPr lang="en-US" altLang="en-US" sz="979" b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7" t="24663" r="26159" b="24311"/>
          <a:stretch/>
        </p:blipFill>
        <p:spPr>
          <a:xfrm>
            <a:off x="3800451" y="2053846"/>
            <a:ext cx="6027914" cy="496311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30125" y="9028534"/>
            <a:ext cx="828675" cy="50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5" baseline="0">
                <a:solidFill>
                  <a:schemeClr val="bg1"/>
                </a:solidFill>
                <a:latin typeface="calibri" charset="0"/>
              </a:defRPr>
            </a:lvl1pPr>
          </a:lstStyle>
          <a:p>
            <a:fld id="{48402356-74EA-465C-B643-91401B5A74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123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3258800" cy="95123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6014" y="2912407"/>
            <a:ext cx="9597903" cy="3713997"/>
          </a:xfrm>
        </p:spPr>
        <p:txBody>
          <a:bodyPr anchor="b"/>
          <a:lstStyle>
            <a:lvl1pPr>
              <a:defRPr sz="58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256014" y="6626403"/>
            <a:ext cx="9597903" cy="1194821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97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4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1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8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6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3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0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7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899535" y="2531531"/>
            <a:ext cx="1373998" cy="33146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88332CF-DA9E-4A4B-ABE7-08EB34453C8B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9157198" y="4522773"/>
            <a:ext cx="5353679" cy="33147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351120" y="0"/>
            <a:ext cx="745808" cy="1585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8388" y="410188"/>
            <a:ext cx="911541" cy="1064810"/>
          </a:xfrm>
        </p:spPr>
        <p:txBody>
          <a:bodyPr/>
          <a:lstStyle/>
          <a:p>
            <a:fld id="{C93374C4-3C18-4C2A-B6B6-7AA29A830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22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6013" y="3611151"/>
            <a:ext cx="9597904" cy="47385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332CF-DA9E-4A4B-ABE7-08EB34453C8B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74C4-3C18-4C2A-B6B6-7AA29A830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74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3258800" cy="95123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6013" y="3713993"/>
            <a:ext cx="4731740" cy="3167748"/>
          </a:xfrm>
        </p:spPr>
        <p:txBody>
          <a:bodyPr anchor="ctr"/>
          <a:lstStyle>
            <a:lvl1pPr algn="l">
              <a:defRPr sz="435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98921" y="3713992"/>
            <a:ext cx="4086330" cy="3167748"/>
          </a:xfrm>
        </p:spPr>
        <p:txBody>
          <a:bodyPr anchor="ctr"/>
          <a:lstStyle>
            <a:lvl1pPr marL="0" indent="0" algn="l">
              <a:buNone/>
              <a:defRPr sz="2175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97205" indent="0">
              <a:buNone/>
              <a:defRPr sz="1958">
                <a:solidFill>
                  <a:schemeClr val="tx1">
                    <a:tint val="75000"/>
                  </a:schemeClr>
                </a:solidFill>
              </a:defRPr>
            </a:lvl2pPr>
            <a:lvl3pPr marL="99441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3pPr>
            <a:lvl4pPr marL="1491615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4pPr>
            <a:lvl5pPr marL="198882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5pPr>
            <a:lvl6pPr marL="2486025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6pPr>
            <a:lvl7pPr marL="298323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7pPr>
            <a:lvl8pPr marL="3480435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8pPr>
            <a:lvl9pPr marL="3977640" indent="0">
              <a:buNone/>
              <a:defRPr sz="15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332CF-DA9E-4A4B-ABE7-08EB34453C8B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351120" y="0"/>
            <a:ext cx="745808" cy="1585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74C4-3C18-4C2A-B6B6-7AA29A830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6013" y="3611152"/>
            <a:ext cx="5247359" cy="473853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1975" y="3611151"/>
            <a:ext cx="5247360" cy="473853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332CF-DA9E-4A4B-ABE7-08EB34453C8B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74C4-3C18-4C2A-B6B6-7AA29A830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37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68296" y="240512"/>
            <a:ext cx="8522207" cy="1371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54289" y="2290502"/>
            <a:ext cx="10550220" cy="20205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402B56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07992" y="8846439"/>
            <a:ext cx="4242816" cy="475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62940" y="8846439"/>
            <a:ext cx="3049524" cy="475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546336" y="8846439"/>
            <a:ext cx="3049524" cy="475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3258800" cy="95123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1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256013" y="1350514"/>
            <a:ext cx="9528037" cy="9805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6013" y="3611151"/>
            <a:ext cx="9528037" cy="4738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85251" y="8865716"/>
            <a:ext cx="1077276" cy="422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8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pPr/>
              <a:t>8/28/2019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0208" y="8865717"/>
            <a:ext cx="4197527" cy="4227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8" b="1" i="0">
                <a:solidFill>
                  <a:schemeClr val="accent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© </a:t>
            </a:r>
            <a:r>
              <a:rPr lang="en-US" altLang="en-US">
                <a:ea typeface="DengXian" panose="02010600030101010101" pitchFamily="2" charset="-122"/>
                <a:cs typeface="Calibri" panose="020F0502020204030204" pitchFamily="34" charset="0"/>
              </a:rPr>
              <a:t>2018 Barefoot Cellars, Modesto, CA.  All Rights Reserved.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351120" y="0"/>
            <a:ext cx="745808" cy="1585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258388" y="410188"/>
            <a:ext cx="911541" cy="10648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3045" b="0" i="0">
                <a:solidFill>
                  <a:schemeClr val="bg1"/>
                </a:solidFill>
              </a:defRPr>
            </a:lvl1pPr>
          </a:lstStyle>
          <a:p>
            <a:fld id="{48402356-74EA-465C-B643-91401B5A74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0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</p:sldLayoutIdLst>
  <p:hf hdr="0" dt="0"/>
  <p:txStyles>
    <p:titleStyle>
      <a:lvl1pPr algn="l" defTabSz="497205" rtl="0" eaLnBrk="1" latinLnBrk="0" hangingPunct="1">
        <a:spcBef>
          <a:spcPct val="0"/>
        </a:spcBef>
        <a:buNone/>
        <a:defRPr sz="3915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2904" indent="-372904" algn="l" defTabSz="497205" rtl="0" eaLnBrk="1" latinLnBrk="0" hangingPunct="1">
        <a:spcBef>
          <a:spcPts val="1088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58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07958" indent="-310753" algn="l" defTabSz="497205" rtl="0" eaLnBrk="1" latinLnBrk="0" hangingPunct="1">
        <a:spcBef>
          <a:spcPts val="1088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4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43013" indent="-248603" algn="l" defTabSz="497205" rtl="0" eaLnBrk="1" latinLnBrk="0" hangingPunct="1">
        <a:spcBef>
          <a:spcPts val="1088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23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740218" indent="-248603" algn="l" defTabSz="497205" rtl="0" eaLnBrk="1" latinLnBrk="0" hangingPunct="1">
        <a:spcBef>
          <a:spcPts val="1088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05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37423" indent="-248603" algn="l" defTabSz="497205" rtl="0" eaLnBrk="1" latinLnBrk="0" hangingPunct="1">
        <a:spcBef>
          <a:spcPts val="1088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05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734628" indent="-248603" algn="l" defTabSz="497205" rtl="0" eaLnBrk="1" latinLnBrk="0" hangingPunct="1">
        <a:spcBef>
          <a:spcPts val="1088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05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231833" indent="-248603" algn="l" defTabSz="497205" rtl="0" eaLnBrk="1" latinLnBrk="0" hangingPunct="1">
        <a:spcBef>
          <a:spcPts val="1088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05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729038" indent="-248603" algn="l" defTabSz="497205" rtl="0" eaLnBrk="1" latinLnBrk="0" hangingPunct="1">
        <a:spcBef>
          <a:spcPts val="1088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05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226243" indent="-248603" algn="l" defTabSz="497205" rtl="0" eaLnBrk="1" latinLnBrk="0" hangingPunct="1">
        <a:spcBef>
          <a:spcPts val="1088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05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7205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1pPr>
      <a:lvl2pPr marL="497205" algn="l" defTabSz="497205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2pPr>
      <a:lvl3pPr marL="994410" algn="l" defTabSz="497205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3pPr>
      <a:lvl4pPr marL="1491615" algn="l" defTabSz="497205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4pPr>
      <a:lvl5pPr marL="1988820" algn="l" defTabSz="497205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5pPr>
      <a:lvl6pPr marL="2486025" algn="l" defTabSz="497205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6pPr>
      <a:lvl7pPr marL="2983230" algn="l" defTabSz="497205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7pPr>
      <a:lvl8pPr marL="3480435" algn="l" defTabSz="497205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8pPr>
      <a:lvl9pPr marL="3977640" algn="l" defTabSz="497205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543" y="506445"/>
            <a:ext cx="11435715" cy="1838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460" y="2563036"/>
            <a:ext cx="11435715" cy="6035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6" t="61784" r="11506" b="5812"/>
          <a:stretch/>
        </p:blipFill>
        <p:spPr>
          <a:xfrm>
            <a:off x="11483778" y="8290446"/>
            <a:ext cx="1726959" cy="9325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" r="-6716"/>
          <a:stretch/>
        </p:blipFill>
        <p:spPr>
          <a:xfrm>
            <a:off x="0" y="8480130"/>
            <a:ext cx="11973914" cy="910852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5570" y="9069719"/>
            <a:ext cx="2983230" cy="506442"/>
          </a:xfrm>
          <a:prstGeom prst="rect">
            <a:avLst/>
          </a:prstGeom>
        </p:spPr>
        <p:txBody>
          <a:bodyPr/>
          <a:lstStyle>
            <a:lvl1pPr algn="r">
              <a:defRPr sz="1305" baseline="0">
                <a:latin typeface="calibri" charset="0"/>
              </a:defRPr>
            </a:lvl1pPr>
          </a:lstStyle>
          <a:p>
            <a:fld id="{851BFF6E-BB0E-1E40-9EC9-4E380EB765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9">
            <a:extLst>
              <a:ext uri="{FF2B5EF4-FFF2-40B4-BE49-F238E27FC236}">
                <a16:creationId xmlns:a16="http://schemas.microsoft.com/office/drawing/2014/main" id="{1F31D789-CCCA-3F43-9B01-3CCDF8D832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052689" y="9109385"/>
            <a:ext cx="3230372" cy="24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defRPr sz="979">
                <a:solidFill>
                  <a:schemeClr val="tx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© </a:t>
            </a:r>
            <a:r>
              <a:rPr lang="en-US" altLang="en-US" dirty="0">
                <a:ea typeface="DengXian" panose="02010600030101010101" pitchFamily="2" charset="-122"/>
                <a:cs typeface="Calibri" panose="020F0502020204030204" pitchFamily="34" charset="0"/>
              </a:rPr>
              <a:t>2018 Barefoot Cellars, Modesto, CA.  All Rights Reserved.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861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hf hdr="0" dt="0"/>
  <p:txStyles>
    <p:titleStyle>
      <a:lvl1pPr algn="l" defTabSz="994385" rtl="0" eaLnBrk="1" latinLnBrk="0" hangingPunct="1">
        <a:lnSpc>
          <a:spcPct val="90000"/>
        </a:lnSpc>
        <a:spcBef>
          <a:spcPct val="0"/>
        </a:spcBef>
        <a:buNone/>
        <a:defRPr sz="4785" b="1" i="0" kern="1200" cap="none" baseline="0">
          <a:solidFill>
            <a:schemeClr val="tx2"/>
          </a:solidFill>
          <a:latin typeface="HWT Artz" panose="00000806000000000000" pitchFamily="50" charset="0"/>
          <a:ea typeface="HWT Artz" panose="00000806000000000000" pitchFamily="50" charset="0"/>
          <a:cs typeface="Calibri" panose="020F0502020204030204" pitchFamily="34" charset="0"/>
        </a:defRPr>
      </a:lvl1pPr>
    </p:titleStyle>
    <p:bodyStyle>
      <a:lvl1pPr marL="248596" indent="-248596" algn="l" defTabSz="994385" rtl="0" eaLnBrk="1" latinLnBrk="0" hangingPunct="1">
        <a:lnSpc>
          <a:spcPct val="90000"/>
        </a:lnSpc>
        <a:spcBef>
          <a:spcPts val="1088"/>
        </a:spcBef>
        <a:buFont typeface="Arial" panose="020B0604020202020204" pitchFamily="34" charset="0"/>
        <a:buChar char="•"/>
        <a:defRPr sz="3045" b="0" i="0" kern="1200" baseline="0">
          <a:solidFill>
            <a:schemeClr val="tx2"/>
          </a:solidFill>
          <a:latin typeface="Gotham Book"/>
          <a:ea typeface="Gotham Book"/>
          <a:cs typeface="Calibri" panose="020F0502020204030204" pitchFamily="34" charset="0"/>
        </a:defRPr>
      </a:lvl1pPr>
      <a:lvl2pPr marL="745789" indent="-248596" algn="l" defTabSz="994385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610" b="0" i="0" kern="1200" baseline="0">
          <a:solidFill>
            <a:schemeClr val="tx2"/>
          </a:solidFill>
          <a:latin typeface="Gotham Book"/>
          <a:ea typeface="Gotham Book"/>
          <a:cs typeface="Calibri" panose="020F0502020204030204" pitchFamily="34" charset="0"/>
        </a:defRPr>
      </a:lvl2pPr>
      <a:lvl3pPr marL="1242981" indent="-248596" algn="l" defTabSz="994385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175" b="0" i="0" kern="1200" baseline="0">
          <a:solidFill>
            <a:schemeClr val="tx2"/>
          </a:solidFill>
          <a:latin typeface="Gotham Book"/>
          <a:ea typeface="Gotham Book"/>
          <a:cs typeface="Calibri" panose="020F0502020204030204" pitchFamily="34" charset="0"/>
        </a:defRPr>
      </a:lvl3pPr>
      <a:lvl4pPr marL="1740174" indent="-248596" algn="l" defTabSz="994385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b="0" i="0" kern="1200" baseline="0">
          <a:solidFill>
            <a:schemeClr val="tx2"/>
          </a:solidFill>
          <a:latin typeface="Gotham Book"/>
          <a:ea typeface="Gotham Book"/>
          <a:cs typeface="Calibri" panose="020F0502020204030204" pitchFamily="34" charset="0"/>
        </a:defRPr>
      </a:lvl4pPr>
      <a:lvl5pPr marL="2237367" indent="-248596" algn="l" defTabSz="994385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b="0" i="0" kern="1200" baseline="0">
          <a:solidFill>
            <a:schemeClr val="tx2"/>
          </a:solidFill>
          <a:latin typeface="Gotham Book"/>
          <a:ea typeface="Gotham Book"/>
          <a:cs typeface="Calibri" panose="020F0502020204030204" pitchFamily="34" charset="0"/>
        </a:defRPr>
      </a:lvl5pPr>
      <a:lvl6pPr marL="2734559" indent="-248596" algn="l" defTabSz="994385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6pPr>
      <a:lvl7pPr marL="3231752" indent="-248596" algn="l" defTabSz="994385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7pPr>
      <a:lvl8pPr marL="3728944" indent="-248596" algn="l" defTabSz="994385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8pPr>
      <a:lvl9pPr marL="4226137" indent="-248596" algn="l" defTabSz="994385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4385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1pPr>
      <a:lvl2pPr marL="497193" algn="l" defTabSz="994385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2pPr>
      <a:lvl3pPr marL="994385" algn="l" defTabSz="994385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3pPr>
      <a:lvl4pPr marL="1491578" algn="l" defTabSz="994385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4pPr>
      <a:lvl5pPr marL="1988770" algn="l" defTabSz="994385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5pPr>
      <a:lvl6pPr marL="2485963" algn="l" defTabSz="994385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6pPr>
      <a:lvl7pPr marL="2983155" algn="l" defTabSz="994385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7pPr>
      <a:lvl8pPr marL="3480348" algn="l" defTabSz="994385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8pPr>
      <a:lvl9pPr marL="3977541" algn="l" defTabSz="994385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33.tiff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gif"/><Relationship Id="rId17" Type="http://schemas.openxmlformats.org/officeDocument/2006/relationships/image" Target="../media/image32.jpeg"/><Relationship Id="rId2" Type="http://schemas.openxmlformats.org/officeDocument/2006/relationships/image" Target="../media/image17.jpeg"/><Relationship Id="rId16" Type="http://schemas.openxmlformats.org/officeDocument/2006/relationships/image" Target="../media/image31.gif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tiff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19" Type="http://schemas.openxmlformats.org/officeDocument/2006/relationships/image" Target="../media/image34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74526" y="7466848"/>
            <a:ext cx="4757509" cy="41421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00" spc="-85" dirty="0">
                <a:solidFill>
                  <a:srgbClr val="402B56"/>
                </a:solidFill>
              </a:rPr>
              <a:t>P</a:t>
            </a:r>
            <a:r>
              <a:rPr lang="en-PH" sz="2600" spc="-85" dirty="0" err="1">
                <a:solidFill>
                  <a:srgbClr val="402B56"/>
                </a:solidFill>
              </a:rPr>
              <a:t>roduct</a:t>
            </a:r>
            <a:r>
              <a:rPr lang="en-PH" sz="2600" spc="-85" dirty="0">
                <a:solidFill>
                  <a:srgbClr val="402B56"/>
                </a:solidFill>
              </a:rPr>
              <a:t> Description</a:t>
            </a:r>
            <a:endParaRPr sz="2600" dirty="0"/>
          </a:p>
        </p:txBody>
      </p:sp>
      <p:sp>
        <p:nvSpPr>
          <p:cNvPr id="3" name="object 3"/>
          <p:cNvSpPr/>
          <p:nvPr/>
        </p:nvSpPr>
        <p:spPr>
          <a:xfrm>
            <a:off x="6122860" y="5774511"/>
            <a:ext cx="327025" cy="105410"/>
          </a:xfrm>
          <a:custGeom>
            <a:avLst/>
            <a:gdLst/>
            <a:ahLst/>
            <a:cxnLst/>
            <a:rect l="l" t="t" r="r" b="b"/>
            <a:pathLst>
              <a:path w="327025" h="105410">
                <a:moveTo>
                  <a:pt x="0" y="105410"/>
                </a:moveTo>
                <a:lnTo>
                  <a:pt x="326796" y="105410"/>
                </a:lnTo>
                <a:lnTo>
                  <a:pt x="326796" y="0"/>
                </a:lnTo>
                <a:lnTo>
                  <a:pt x="0" y="0"/>
                </a:lnTo>
                <a:lnTo>
                  <a:pt x="0" y="105410"/>
                </a:lnTo>
                <a:close/>
              </a:path>
            </a:pathLst>
          </a:custGeom>
          <a:solidFill>
            <a:srgbClr val="402C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22860" y="5335092"/>
            <a:ext cx="112395" cy="439420"/>
          </a:xfrm>
          <a:custGeom>
            <a:avLst/>
            <a:gdLst/>
            <a:ahLst/>
            <a:cxnLst/>
            <a:rect l="l" t="t" r="r" b="b"/>
            <a:pathLst>
              <a:path w="112395" h="439420">
                <a:moveTo>
                  <a:pt x="0" y="439419"/>
                </a:moveTo>
                <a:lnTo>
                  <a:pt x="111848" y="439419"/>
                </a:lnTo>
                <a:lnTo>
                  <a:pt x="111848" y="0"/>
                </a:lnTo>
                <a:lnTo>
                  <a:pt x="0" y="0"/>
                </a:lnTo>
                <a:lnTo>
                  <a:pt x="0" y="439419"/>
                </a:lnTo>
                <a:close/>
              </a:path>
            </a:pathLst>
          </a:custGeom>
          <a:solidFill>
            <a:srgbClr val="402C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22860" y="5228411"/>
            <a:ext cx="327025" cy="106680"/>
          </a:xfrm>
          <a:custGeom>
            <a:avLst/>
            <a:gdLst/>
            <a:ahLst/>
            <a:cxnLst/>
            <a:rect l="l" t="t" r="r" b="b"/>
            <a:pathLst>
              <a:path w="327025" h="106679">
                <a:moveTo>
                  <a:pt x="0" y="106680"/>
                </a:moveTo>
                <a:lnTo>
                  <a:pt x="326796" y="106680"/>
                </a:lnTo>
                <a:lnTo>
                  <a:pt x="326796" y="0"/>
                </a:lnTo>
                <a:lnTo>
                  <a:pt x="0" y="0"/>
                </a:lnTo>
                <a:lnTo>
                  <a:pt x="0" y="106680"/>
                </a:lnTo>
                <a:close/>
              </a:path>
            </a:pathLst>
          </a:custGeom>
          <a:solidFill>
            <a:srgbClr val="402C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22860" y="5007431"/>
            <a:ext cx="112395" cy="220979"/>
          </a:xfrm>
          <a:custGeom>
            <a:avLst/>
            <a:gdLst/>
            <a:ahLst/>
            <a:cxnLst/>
            <a:rect l="l" t="t" r="r" b="b"/>
            <a:pathLst>
              <a:path w="112395" h="220979">
                <a:moveTo>
                  <a:pt x="0" y="220980"/>
                </a:moveTo>
                <a:lnTo>
                  <a:pt x="111848" y="220980"/>
                </a:lnTo>
                <a:lnTo>
                  <a:pt x="111848" y="0"/>
                </a:lnTo>
                <a:lnTo>
                  <a:pt x="0" y="0"/>
                </a:lnTo>
                <a:lnTo>
                  <a:pt x="0" y="220980"/>
                </a:lnTo>
                <a:close/>
              </a:path>
            </a:pathLst>
          </a:custGeom>
          <a:solidFill>
            <a:srgbClr val="402C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22860" y="4902022"/>
            <a:ext cx="327025" cy="105410"/>
          </a:xfrm>
          <a:custGeom>
            <a:avLst/>
            <a:gdLst/>
            <a:ahLst/>
            <a:cxnLst/>
            <a:rect l="l" t="t" r="r" b="b"/>
            <a:pathLst>
              <a:path w="327025" h="105410">
                <a:moveTo>
                  <a:pt x="0" y="105410"/>
                </a:moveTo>
                <a:lnTo>
                  <a:pt x="326796" y="105410"/>
                </a:lnTo>
                <a:lnTo>
                  <a:pt x="326796" y="0"/>
                </a:lnTo>
                <a:lnTo>
                  <a:pt x="0" y="0"/>
                </a:lnTo>
                <a:lnTo>
                  <a:pt x="0" y="105410"/>
                </a:lnTo>
                <a:close/>
              </a:path>
            </a:pathLst>
          </a:custGeom>
          <a:solidFill>
            <a:srgbClr val="402C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30812" y="4892319"/>
            <a:ext cx="360045" cy="991235"/>
          </a:xfrm>
          <a:custGeom>
            <a:avLst/>
            <a:gdLst/>
            <a:ahLst/>
            <a:cxnLst/>
            <a:rect l="l" t="t" r="r" b="b"/>
            <a:pathLst>
              <a:path w="360045" h="991235">
                <a:moveTo>
                  <a:pt x="185178" y="0"/>
                </a:moveTo>
                <a:lnTo>
                  <a:pt x="181152" y="0"/>
                </a:lnTo>
                <a:lnTo>
                  <a:pt x="166310" y="707"/>
                </a:lnTo>
                <a:lnTo>
                  <a:pt x="113626" y="12381"/>
                </a:lnTo>
                <a:lnTo>
                  <a:pt x="36068" y="68808"/>
                </a:lnTo>
                <a:lnTo>
                  <a:pt x="11972" y="118735"/>
                </a:lnTo>
                <a:lnTo>
                  <a:pt x="2064" y="161590"/>
                </a:lnTo>
                <a:lnTo>
                  <a:pt x="0" y="181825"/>
                </a:lnTo>
                <a:lnTo>
                  <a:pt x="0" y="990866"/>
                </a:lnTo>
                <a:lnTo>
                  <a:pt x="109486" y="990866"/>
                </a:lnTo>
                <a:lnTo>
                  <a:pt x="109486" y="445452"/>
                </a:lnTo>
                <a:lnTo>
                  <a:pt x="359613" y="445452"/>
                </a:lnTo>
                <a:lnTo>
                  <a:pt x="359613" y="338632"/>
                </a:lnTo>
                <a:lnTo>
                  <a:pt x="108826" y="338632"/>
                </a:lnTo>
                <a:lnTo>
                  <a:pt x="109486" y="154139"/>
                </a:lnTo>
                <a:lnTo>
                  <a:pt x="111246" y="146231"/>
                </a:lnTo>
                <a:lnTo>
                  <a:pt x="120038" y="130481"/>
                </a:lnTo>
                <a:lnTo>
                  <a:pt x="141135" y="115047"/>
                </a:lnTo>
                <a:lnTo>
                  <a:pt x="179806" y="108089"/>
                </a:lnTo>
                <a:lnTo>
                  <a:pt x="350684" y="108089"/>
                </a:lnTo>
                <a:lnTo>
                  <a:pt x="349651" y="103711"/>
                </a:lnTo>
                <a:lnTo>
                  <a:pt x="326136" y="65049"/>
                </a:lnTo>
                <a:lnTo>
                  <a:pt x="283298" y="28005"/>
                </a:lnTo>
                <a:lnTo>
                  <a:pt x="238074" y="8631"/>
                </a:lnTo>
                <a:lnTo>
                  <a:pt x="201641" y="1203"/>
                </a:lnTo>
                <a:lnTo>
                  <a:pt x="185178" y="0"/>
                </a:lnTo>
                <a:close/>
              </a:path>
              <a:path w="360045" h="991235">
                <a:moveTo>
                  <a:pt x="359613" y="445452"/>
                </a:moveTo>
                <a:lnTo>
                  <a:pt x="251129" y="445452"/>
                </a:lnTo>
                <a:lnTo>
                  <a:pt x="251129" y="990866"/>
                </a:lnTo>
                <a:lnTo>
                  <a:pt x="359613" y="990866"/>
                </a:lnTo>
                <a:lnTo>
                  <a:pt x="359613" y="445452"/>
                </a:lnTo>
                <a:close/>
              </a:path>
              <a:path w="360045" h="991235">
                <a:moveTo>
                  <a:pt x="350684" y="108089"/>
                </a:moveTo>
                <a:lnTo>
                  <a:pt x="179806" y="108089"/>
                </a:lnTo>
                <a:lnTo>
                  <a:pt x="218002" y="114804"/>
                </a:lnTo>
                <a:lnTo>
                  <a:pt x="239710" y="129776"/>
                </a:lnTo>
                <a:lnTo>
                  <a:pt x="249549" y="145246"/>
                </a:lnTo>
                <a:lnTo>
                  <a:pt x="252133" y="153454"/>
                </a:lnTo>
                <a:lnTo>
                  <a:pt x="251802" y="338632"/>
                </a:lnTo>
                <a:lnTo>
                  <a:pt x="359613" y="338632"/>
                </a:lnTo>
                <a:lnTo>
                  <a:pt x="359613" y="180149"/>
                </a:lnTo>
                <a:lnTo>
                  <a:pt x="356923" y="134536"/>
                </a:lnTo>
                <a:lnTo>
                  <a:pt x="350684" y="108089"/>
                </a:lnTo>
                <a:close/>
              </a:path>
            </a:pathLst>
          </a:custGeom>
          <a:solidFill>
            <a:srgbClr val="402C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37058" y="5338368"/>
            <a:ext cx="112395" cy="544830"/>
          </a:xfrm>
          <a:custGeom>
            <a:avLst/>
            <a:gdLst/>
            <a:ahLst/>
            <a:cxnLst/>
            <a:rect l="l" t="t" r="r" b="b"/>
            <a:pathLst>
              <a:path w="112395" h="544829">
                <a:moveTo>
                  <a:pt x="0" y="544830"/>
                </a:moveTo>
                <a:lnTo>
                  <a:pt x="111836" y="544830"/>
                </a:lnTo>
                <a:lnTo>
                  <a:pt x="111836" y="0"/>
                </a:lnTo>
                <a:lnTo>
                  <a:pt x="0" y="0"/>
                </a:lnTo>
                <a:lnTo>
                  <a:pt x="0" y="544830"/>
                </a:lnTo>
                <a:close/>
              </a:path>
            </a:pathLst>
          </a:custGeom>
          <a:solidFill>
            <a:srgbClr val="402C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37058" y="5230418"/>
            <a:ext cx="327025" cy="107950"/>
          </a:xfrm>
          <a:custGeom>
            <a:avLst/>
            <a:gdLst/>
            <a:ahLst/>
            <a:cxnLst/>
            <a:rect l="l" t="t" r="r" b="b"/>
            <a:pathLst>
              <a:path w="327025" h="107950">
                <a:moveTo>
                  <a:pt x="0" y="107950"/>
                </a:moveTo>
                <a:lnTo>
                  <a:pt x="326796" y="107950"/>
                </a:lnTo>
                <a:lnTo>
                  <a:pt x="326796" y="0"/>
                </a:lnTo>
                <a:lnTo>
                  <a:pt x="0" y="0"/>
                </a:lnTo>
                <a:lnTo>
                  <a:pt x="0" y="107950"/>
                </a:lnTo>
                <a:close/>
              </a:path>
            </a:pathLst>
          </a:custGeom>
          <a:solidFill>
            <a:srgbClr val="402C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37058" y="5010708"/>
            <a:ext cx="112395" cy="219710"/>
          </a:xfrm>
          <a:custGeom>
            <a:avLst/>
            <a:gdLst/>
            <a:ahLst/>
            <a:cxnLst/>
            <a:rect l="l" t="t" r="r" b="b"/>
            <a:pathLst>
              <a:path w="112395" h="219710">
                <a:moveTo>
                  <a:pt x="0" y="219709"/>
                </a:moveTo>
                <a:lnTo>
                  <a:pt x="111836" y="219709"/>
                </a:lnTo>
                <a:lnTo>
                  <a:pt x="111836" y="0"/>
                </a:lnTo>
                <a:lnTo>
                  <a:pt x="0" y="0"/>
                </a:lnTo>
                <a:lnTo>
                  <a:pt x="0" y="219709"/>
                </a:lnTo>
                <a:close/>
              </a:path>
            </a:pathLst>
          </a:custGeom>
          <a:solidFill>
            <a:srgbClr val="402C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637058" y="4905298"/>
            <a:ext cx="327025" cy="105410"/>
          </a:xfrm>
          <a:custGeom>
            <a:avLst/>
            <a:gdLst/>
            <a:ahLst/>
            <a:cxnLst/>
            <a:rect l="l" t="t" r="r" b="b"/>
            <a:pathLst>
              <a:path w="327025" h="105410">
                <a:moveTo>
                  <a:pt x="0" y="105409"/>
                </a:moveTo>
                <a:lnTo>
                  <a:pt x="326796" y="105409"/>
                </a:lnTo>
                <a:lnTo>
                  <a:pt x="326796" y="0"/>
                </a:ln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402C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68769" y="4894655"/>
            <a:ext cx="1500505" cy="996950"/>
          </a:xfrm>
          <a:custGeom>
            <a:avLst/>
            <a:gdLst/>
            <a:ahLst/>
            <a:cxnLst/>
            <a:rect l="l" t="t" r="r" b="b"/>
            <a:pathLst>
              <a:path w="1500504" h="996950">
                <a:moveTo>
                  <a:pt x="499922" y="0"/>
                </a:moveTo>
                <a:lnTo>
                  <a:pt x="451858" y="2285"/>
                </a:lnTo>
                <a:lnTo>
                  <a:pt x="405069" y="9000"/>
                </a:lnTo>
                <a:lnTo>
                  <a:pt x="359766" y="19935"/>
                </a:lnTo>
                <a:lnTo>
                  <a:pt x="316161" y="34879"/>
                </a:lnTo>
                <a:lnTo>
                  <a:pt x="274466" y="53621"/>
                </a:lnTo>
                <a:lnTo>
                  <a:pt x="234891" y="75951"/>
                </a:lnTo>
                <a:lnTo>
                  <a:pt x="197648" y="101657"/>
                </a:lnTo>
                <a:lnTo>
                  <a:pt x="162949" y="130530"/>
                </a:lnTo>
                <a:lnTo>
                  <a:pt x="131005" y="162358"/>
                </a:lnTo>
                <a:lnTo>
                  <a:pt x="102027" y="196931"/>
                </a:lnTo>
                <a:lnTo>
                  <a:pt x="76227" y="234039"/>
                </a:lnTo>
                <a:lnTo>
                  <a:pt x="53816" y="273470"/>
                </a:lnTo>
                <a:lnTo>
                  <a:pt x="35006" y="315014"/>
                </a:lnTo>
                <a:lnTo>
                  <a:pt x="20008" y="358460"/>
                </a:lnTo>
                <a:lnTo>
                  <a:pt x="9033" y="403598"/>
                </a:lnTo>
                <a:lnTo>
                  <a:pt x="2293" y="450217"/>
                </a:lnTo>
                <a:lnTo>
                  <a:pt x="0" y="498106"/>
                </a:lnTo>
                <a:lnTo>
                  <a:pt x="2330" y="546438"/>
                </a:lnTo>
                <a:lnTo>
                  <a:pt x="9176" y="593468"/>
                </a:lnTo>
                <a:lnTo>
                  <a:pt x="20322" y="638982"/>
                </a:lnTo>
                <a:lnTo>
                  <a:pt x="35551" y="682765"/>
                </a:lnTo>
                <a:lnTo>
                  <a:pt x="54645" y="724601"/>
                </a:lnTo>
                <a:lnTo>
                  <a:pt x="77389" y="764275"/>
                </a:lnTo>
                <a:lnTo>
                  <a:pt x="103565" y="801572"/>
                </a:lnTo>
                <a:lnTo>
                  <a:pt x="132957" y="836277"/>
                </a:lnTo>
                <a:lnTo>
                  <a:pt x="165349" y="868174"/>
                </a:lnTo>
                <a:lnTo>
                  <a:pt x="200522" y="897048"/>
                </a:lnTo>
                <a:lnTo>
                  <a:pt x="238261" y="922684"/>
                </a:lnTo>
                <a:lnTo>
                  <a:pt x="278349" y="944867"/>
                </a:lnTo>
                <a:lnTo>
                  <a:pt x="320570" y="963381"/>
                </a:lnTo>
                <a:lnTo>
                  <a:pt x="364705" y="978011"/>
                </a:lnTo>
                <a:lnTo>
                  <a:pt x="410540" y="988542"/>
                </a:lnTo>
                <a:lnTo>
                  <a:pt x="454726" y="994554"/>
                </a:lnTo>
                <a:lnTo>
                  <a:pt x="499922" y="996556"/>
                </a:lnTo>
                <a:lnTo>
                  <a:pt x="522010" y="996056"/>
                </a:lnTo>
                <a:lnTo>
                  <a:pt x="565938" y="992050"/>
                </a:lnTo>
                <a:lnTo>
                  <a:pt x="629934" y="979367"/>
                </a:lnTo>
                <a:lnTo>
                  <a:pt x="671242" y="966439"/>
                </a:lnTo>
                <a:lnTo>
                  <a:pt x="711355" y="949885"/>
                </a:lnTo>
                <a:lnTo>
                  <a:pt x="750049" y="929830"/>
                </a:lnTo>
                <a:lnTo>
                  <a:pt x="1248779" y="929830"/>
                </a:lnTo>
                <a:lnTo>
                  <a:pt x="1261706" y="922684"/>
                </a:lnTo>
                <a:lnTo>
                  <a:pt x="1299478" y="897048"/>
                </a:lnTo>
                <a:lnTo>
                  <a:pt x="1304273" y="893114"/>
                </a:lnTo>
                <a:lnTo>
                  <a:pt x="499922" y="893114"/>
                </a:lnTo>
                <a:lnTo>
                  <a:pt x="453811" y="890453"/>
                </a:lnTo>
                <a:lnTo>
                  <a:pt x="409241" y="882666"/>
                </a:lnTo>
                <a:lnTo>
                  <a:pt x="366511" y="870053"/>
                </a:lnTo>
                <a:lnTo>
                  <a:pt x="325923" y="852913"/>
                </a:lnTo>
                <a:lnTo>
                  <a:pt x="287776" y="831542"/>
                </a:lnTo>
                <a:lnTo>
                  <a:pt x="252369" y="806241"/>
                </a:lnTo>
                <a:lnTo>
                  <a:pt x="220005" y="777306"/>
                </a:lnTo>
                <a:lnTo>
                  <a:pt x="190982" y="745037"/>
                </a:lnTo>
                <a:lnTo>
                  <a:pt x="165600" y="709732"/>
                </a:lnTo>
                <a:lnTo>
                  <a:pt x="144160" y="671689"/>
                </a:lnTo>
                <a:lnTo>
                  <a:pt x="126963" y="631207"/>
                </a:lnTo>
                <a:lnTo>
                  <a:pt x="114307" y="588583"/>
                </a:lnTo>
                <a:lnTo>
                  <a:pt x="106493" y="544117"/>
                </a:lnTo>
                <a:lnTo>
                  <a:pt x="103822" y="498106"/>
                </a:lnTo>
                <a:lnTo>
                  <a:pt x="106493" y="452159"/>
                </a:lnTo>
                <a:lnTo>
                  <a:pt x="114307" y="407748"/>
                </a:lnTo>
                <a:lnTo>
                  <a:pt x="126963" y="365171"/>
                </a:lnTo>
                <a:lnTo>
                  <a:pt x="144160" y="324728"/>
                </a:lnTo>
                <a:lnTo>
                  <a:pt x="165600" y="286717"/>
                </a:lnTo>
                <a:lnTo>
                  <a:pt x="190982" y="251438"/>
                </a:lnTo>
                <a:lnTo>
                  <a:pt x="220005" y="219190"/>
                </a:lnTo>
                <a:lnTo>
                  <a:pt x="252369" y="190272"/>
                </a:lnTo>
                <a:lnTo>
                  <a:pt x="287776" y="164982"/>
                </a:lnTo>
                <a:lnTo>
                  <a:pt x="325923" y="143620"/>
                </a:lnTo>
                <a:lnTo>
                  <a:pt x="366511" y="126485"/>
                </a:lnTo>
                <a:lnTo>
                  <a:pt x="409241" y="113875"/>
                </a:lnTo>
                <a:lnTo>
                  <a:pt x="453811" y="106090"/>
                </a:lnTo>
                <a:lnTo>
                  <a:pt x="499922" y="103428"/>
                </a:lnTo>
                <a:lnTo>
                  <a:pt x="1304504" y="103428"/>
                </a:lnTo>
                <a:lnTo>
                  <a:pt x="1302374" y="101657"/>
                </a:lnTo>
                <a:lnTo>
                  <a:pt x="1265108" y="75951"/>
                </a:lnTo>
                <a:lnTo>
                  <a:pt x="1248747" y="66725"/>
                </a:lnTo>
                <a:lnTo>
                  <a:pt x="750049" y="66725"/>
                </a:lnTo>
                <a:lnTo>
                  <a:pt x="703429" y="43005"/>
                </a:lnTo>
                <a:lnTo>
                  <a:pt x="654673" y="24359"/>
                </a:lnTo>
                <a:lnTo>
                  <a:pt x="604214" y="10901"/>
                </a:lnTo>
                <a:lnTo>
                  <a:pt x="552486" y="2744"/>
                </a:lnTo>
                <a:lnTo>
                  <a:pt x="499922" y="0"/>
                </a:lnTo>
                <a:close/>
              </a:path>
              <a:path w="1500504" h="996950">
                <a:moveTo>
                  <a:pt x="1248779" y="929830"/>
                </a:moveTo>
                <a:lnTo>
                  <a:pt x="750049" y="929830"/>
                </a:lnTo>
                <a:lnTo>
                  <a:pt x="788562" y="949885"/>
                </a:lnTo>
                <a:lnTo>
                  <a:pt x="828576" y="966439"/>
                </a:lnTo>
                <a:lnTo>
                  <a:pt x="869842" y="979367"/>
                </a:lnTo>
                <a:lnTo>
                  <a:pt x="912113" y="988542"/>
                </a:lnTo>
                <a:lnTo>
                  <a:pt x="955730" y="994554"/>
                </a:lnTo>
                <a:lnTo>
                  <a:pt x="999832" y="996556"/>
                </a:lnTo>
                <a:lnTo>
                  <a:pt x="1022559" y="996056"/>
                </a:lnTo>
                <a:lnTo>
                  <a:pt x="1067259" y="992050"/>
                </a:lnTo>
                <a:lnTo>
                  <a:pt x="1135124" y="978011"/>
                </a:lnTo>
                <a:lnTo>
                  <a:pt x="1179313" y="963381"/>
                </a:lnTo>
                <a:lnTo>
                  <a:pt x="1221579" y="944867"/>
                </a:lnTo>
                <a:lnTo>
                  <a:pt x="1248779" y="929830"/>
                </a:lnTo>
                <a:close/>
              </a:path>
              <a:path w="1500504" h="996950">
                <a:moveTo>
                  <a:pt x="999832" y="103428"/>
                </a:moveTo>
                <a:lnTo>
                  <a:pt x="499922" y="103428"/>
                </a:lnTo>
                <a:lnTo>
                  <a:pt x="540861" y="105429"/>
                </a:lnTo>
                <a:lnTo>
                  <a:pt x="580755" y="111432"/>
                </a:lnTo>
                <a:lnTo>
                  <a:pt x="619577" y="121441"/>
                </a:lnTo>
                <a:lnTo>
                  <a:pt x="657301" y="135458"/>
                </a:lnTo>
                <a:lnTo>
                  <a:pt x="621696" y="172401"/>
                </a:lnTo>
                <a:lnTo>
                  <a:pt x="590330" y="212437"/>
                </a:lnTo>
                <a:lnTo>
                  <a:pt x="563359" y="255217"/>
                </a:lnTo>
                <a:lnTo>
                  <a:pt x="540940" y="300394"/>
                </a:lnTo>
                <a:lnTo>
                  <a:pt x="523230" y="347620"/>
                </a:lnTo>
                <a:lnTo>
                  <a:pt x="510386" y="396546"/>
                </a:lnTo>
                <a:lnTo>
                  <a:pt x="502564" y="446824"/>
                </a:lnTo>
                <a:lnTo>
                  <a:pt x="499922" y="498106"/>
                </a:lnTo>
                <a:lnTo>
                  <a:pt x="502564" y="549502"/>
                </a:lnTo>
                <a:lnTo>
                  <a:pt x="510386" y="599865"/>
                </a:lnTo>
                <a:lnTo>
                  <a:pt x="523230" y="648852"/>
                </a:lnTo>
                <a:lnTo>
                  <a:pt x="540940" y="696118"/>
                </a:lnTo>
                <a:lnTo>
                  <a:pt x="563359" y="741320"/>
                </a:lnTo>
                <a:lnTo>
                  <a:pt x="590330" y="784113"/>
                </a:lnTo>
                <a:lnTo>
                  <a:pt x="621696" y="824154"/>
                </a:lnTo>
                <a:lnTo>
                  <a:pt x="657301" y="861098"/>
                </a:lnTo>
                <a:lnTo>
                  <a:pt x="619577" y="875107"/>
                </a:lnTo>
                <a:lnTo>
                  <a:pt x="580755" y="885112"/>
                </a:lnTo>
                <a:lnTo>
                  <a:pt x="540861" y="891114"/>
                </a:lnTo>
                <a:lnTo>
                  <a:pt x="499922" y="893114"/>
                </a:lnTo>
                <a:lnTo>
                  <a:pt x="999832" y="893114"/>
                </a:lnTo>
                <a:lnTo>
                  <a:pt x="959340" y="891067"/>
                </a:lnTo>
                <a:lnTo>
                  <a:pt x="919475" y="884988"/>
                </a:lnTo>
                <a:lnTo>
                  <a:pt x="880612" y="874967"/>
                </a:lnTo>
                <a:lnTo>
                  <a:pt x="843127" y="861098"/>
                </a:lnTo>
                <a:lnTo>
                  <a:pt x="878622" y="824055"/>
                </a:lnTo>
                <a:lnTo>
                  <a:pt x="893719" y="804710"/>
                </a:lnTo>
                <a:lnTo>
                  <a:pt x="750049" y="804710"/>
                </a:lnTo>
                <a:lnTo>
                  <a:pt x="712622" y="770287"/>
                </a:lnTo>
                <a:lnTo>
                  <a:pt x="680299" y="731961"/>
                </a:lnTo>
                <a:lnTo>
                  <a:pt x="653384" y="690301"/>
                </a:lnTo>
                <a:lnTo>
                  <a:pt x="632013" y="645601"/>
                </a:lnTo>
                <a:lnTo>
                  <a:pt x="616458" y="598369"/>
                </a:lnTo>
                <a:lnTo>
                  <a:pt x="607039" y="549502"/>
                </a:lnTo>
                <a:lnTo>
                  <a:pt x="603732" y="498106"/>
                </a:lnTo>
                <a:lnTo>
                  <a:pt x="606953" y="447380"/>
                </a:lnTo>
                <a:lnTo>
                  <a:pt x="616458" y="398192"/>
                </a:lnTo>
                <a:lnTo>
                  <a:pt x="632013" y="351013"/>
                </a:lnTo>
                <a:lnTo>
                  <a:pt x="653384" y="306316"/>
                </a:lnTo>
                <a:lnTo>
                  <a:pt x="680385" y="264514"/>
                </a:lnTo>
                <a:lnTo>
                  <a:pt x="712655" y="226236"/>
                </a:lnTo>
                <a:lnTo>
                  <a:pt x="750049" y="191833"/>
                </a:lnTo>
                <a:lnTo>
                  <a:pt x="893550" y="191833"/>
                </a:lnTo>
                <a:lnTo>
                  <a:pt x="878622" y="172730"/>
                </a:lnTo>
                <a:lnTo>
                  <a:pt x="843127" y="135788"/>
                </a:lnTo>
                <a:lnTo>
                  <a:pt x="880657" y="121725"/>
                </a:lnTo>
                <a:lnTo>
                  <a:pt x="919594" y="111602"/>
                </a:lnTo>
                <a:lnTo>
                  <a:pt x="959474" y="105482"/>
                </a:lnTo>
                <a:lnTo>
                  <a:pt x="999832" y="103428"/>
                </a:lnTo>
                <a:close/>
              </a:path>
              <a:path w="1500504" h="996950">
                <a:moveTo>
                  <a:pt x="1304504" y="103428"/>
                </a:moveTo>
                <a:lnTo>
                  <a:pt x="999832" y="103428"/>
                </a:lnTo>
                <a:lnTo>
                  <a:pt x="1046012" y="106090"/>
                </a:lnTo>
                <a:lnTo>
                  <a:pt x="1090642" y="113875"/>
                </a:lnTo>
                <a:lnTo>
                  <a:pt x="1133423" y="126485"/>
                </a:lnTo>
                <a:lnTo>
                  <a:pt x="1174055" y="143620"/>
                </a:lnTo>
                <a:lnTo>
                  <a:pt x="1212238" y="164982"/>
                </a:lnTo>
                <a:lnTo>
                  <a:pt x="1247674" y="190272"/>
                </a:lnTo>
                <a:lnTo>
                  <a:pt x="1280063" y="219190"/>
                </a:lnTo>
                <a:lnTo>
                  <a:pt x="1309104" y="251438"/>
                </a:lnTo>
                <a:lnTo>
                  <a:pt x="1334500" y="286717"/>
                </a:lnTo>
                <a:lnTo>
                  <a:pt x="1355950" y="324728"/>
                </a:lnTo>
                <a:lnTo>
                  <a:pt x="1373154" y="365171"/>
                </a:lnTo>
                <a:lnTo>
                  <a:pt x="1385814" y="407748"/>
                </a:lnTo>
                <a:lnTo>
                  <a:pt x="1393629" y="452159"/>
                </a:lnTo>
                <a:lnTo>
                  <a:pt x="1396301" y="498106"/>
                </a:lnTo>
                <a:lnTo>
                  <a:pt x="1393629" y="544117"/>
                </a:lnTo>
                <a:lnTo>
                  <a:pt x="1385814" y="588583"/>
                </a:lnTo>
                <a:lnTo>
                  <a:pt x="1373154" y="631207"/>
                </a:lnTo>
                <a:lnTo>
                  <a:pt x="1355950" y="671689"/>
                </a:lnTo>
                <a:lnTo>
                  <a:pt x="1334500" y="709732"/>
                </a:lnTo>
                <a:lnTo>
                  <a:pt x="1309104" y="745037"/>
                </a:lnTo>
                <a:lnTo>
                  <a:pt x="1280063" y="777306"/>
                </a:lnTo>
                <a:lnTo>
                  <a:pt x="1247674" y="806241"/>
                </a:lnTo>
                <a:lnTo>
                  <a:pt x="1212238" y="831542"/>
                </a:lnTo>
                <a:lnTo>
                  <a:pt x="1174055" y="852913"/>
                </a:lnTo>
                <a:lnTo>
                  <a:pt x="1133423" y="870053"/>
                </a:lnTo>
                <a:lnTo>
                  <a:pt x="1090642" y="882666"/>
                </a:lnTo>
                <a:lnTo>
                  <a:pt x="1046012" y="890453"/>
                </a:lnTo>
                <a:lnTo>
                  <a:pt x="999832" y="893114"/>
                </a:lnTo>
                <a:lnTo>
                  <a:pt x="1304273" y="893114"/>
                </a:lnTo>
                <a:lnTo>
                  <a:pt x="1334678" y="868174"/>
                </a:lnTo>
                <a:lnTo>
                  <a:pt x="1367090" y="836277"/>
                </a:lnTo>
                <a:lnTo>
                  <a:pt x="1396499" y="801572"/>
                </a:lnTo>
                <a:lnTo>
                  <a:pt x="1422687" y="764275"/>
                </a:lnTo>
                <a:lnTo>
                  <a:pt x="1445440" y="724601"/>
                </a:lnTo>
                <a:lnTo>
                  <a:pt x="1464541" y="682765"/>
                </a:lnTo>
                <a:lnTo>
                  <a:pt x="1479773" y="638982"/>
                </a:lnTo>
                <a:lnTo>
                  <a:pt x="1490921" y="593468"/>
                </a:lnTo>
                <a:lnTo>
                  <a:pt x="1497768" y="546438"/>
                </a:lnTo>
                <a:lnTo>
                  <a:pt x="1500098" y="498106"/>
                </a:lnTo>
                <a:lnTo>
                  <a:pt x="1497804" y="450217"/>
                </a:lnTo>
                <a:lnTo>
                  <a:pt x="1491064" y="403598"/>
                </a:lnTo>
                <a:lnTo>
                  <a:pt x="1480087" y="358460"/>
                </a:lnTo>
                <a:lnTo>
                  <a:pt x="1465086" y="315014"/>
                </a:lnTo>
                <a:lnTo>
                  <a:pt x="1446270" y="273470"/>
                </a:lnTo>
                <a:lnTo>
                  <a:pt x="1423852" y="234039"/>
                </a:lnTo>
                <a:lnTo>
                  <a:pt x="1398043" y="196931"/>
                </a:lnTo>
                <a:lnTo>
                  <a:pt x="1369053" y="162358"/>
                </a:lnTo>
                <a:lnTo>
                  <a:pt x="1337093" y="130530"/>
                </a:lnTo>
                <a:lnTo>
                  <a:pt x="1304504" y="103428"/>
                </a:lnTo>
                <a:close/>
              </a:path>
              <a:path w="1500504" h="996950">
                <a:moveTo>
                  <a:pt x="893550" y="191833"/>
                </a:moveTo>
                <a:lnTo>
                  <a:pt x="750049" y="191833"/>
                </a:lnTo>
                <a:lnTo>
                  <a:pt x="787589" y="226253"/>
                </a:lnTo>
                <a:lnTo>
                  <a:pt x="819956" y="264572"/>
                </a:lnTo>
                <a:lnTo>
                  <a:pt x="846868" y="306212"/>
                </a:lnTo>
                <a:lnTo>
                  <a:pt x="868204" y="350874"/>
                </a:lnTo>
                <a:lnTo>
                  <a:pt x="883712" y="398048"/>
                </a:lnTo>
                <a:lnTo>
                  <a:pt x="893089" y="446824"/>
                </a:lnTo>
                <a:lnTo>
                  <a:pt x="896378" y="498106"/>
                </a:lnTo>
                <a:lnTo>
                  <a:pt x="893176" y="548950"/>
                </a:lnTo>
                <a:lnTo>
                  <a:pt x="883712" y="598225"/>
                </a:lnTo>
                <a:lnTo>
                  <a:pt x="868204" y="645463"/>
                </a:lnTo>
                <a:lnTo>
                  <a:pt x="846868" y="690197"/>
                </a:lnTo>
                <a:lnTo>
                  <a:pt x="819870" y="732019"/>
                </a:lnTo>
                <a:lnTo>
                  <a:pt x="787555" y="770305"/>
                </a:lnTo>
                <a:lnTo>
                  <a:pt x="750049" y="804710"/>
                </a:lnTo>
                <a:lnTo>
                  <a:pt x="893719" y="804710"/>
                </a:lnTo>
                <a:lnTo>
                  <a:pt x="936815" y="741169"/>
                </a:lnTo>
                <a:lnTo>
                  <a:pt x="959192" y="695990"/>
                </a:lnTo>
                <a:lnTo>
                  <a:pt x="976876" y="648761"/>
                </a:lnTo>
                <a:lnTo>
                  <a:pt x="989706" y="599817"/>
                </a:lnTo>
                <a:lnTo>
                  <a:pt x="997520" y="549502"/>
                </a:lnTo>
                <a:lnTo>
                  <a:pt x="1000163" y="498106"/>
                </a:lnTo>
                <a:lnTo>
                  <a:pt x="997505" y="446824"/>
                </a:lnTo>
                <a:lnTo>
                  <a:pt x="989706" y="396737"/>
                </a:lnTo>
                <a:lnTo>
                  <a:pt x="976876" y="347869"/>
                </a:lnTo>
                <a:lnTo>
                  <a:pt x="959192" y="300683"/>
                </a:lnTo>
                <a:lnTo>
                  <a:pt x="936815" y="255530"/>
                </a:lnTo>
                <a:lnTo>
                  <a:pt x="909905" y="212762"/>
                </a:lnTo>
                <a:lnTo>
                  <a:pt x="893550" y="191833"/>
                </a:lnTo>
                <a:close/>
              </a:path>
              <a:path w="1500504" h="996950">
                <a:moveTo>
                  <a:pt x="999832" y="0"/>
                </a:moveTo>
                <a:lnTo>
                  <a:pt x="947304" y="2744"/>
                </a:lnTo>
                <a:lnTo>
                  <a:pt x="895662" y="10901"/>
                </a:lnTo>
                <a:lnTo>
                  <a:pt x="845304" y="24359"/>
                </a:lnTo>
                <a:lnTo>
                  <a:pt x="796633" y="43005"/>
                </a:lnTo>
                <a:lnTo>
                  <a:pt x="750049" y="66725"/>
                </a:lnTo>
                <a:lnTo>
                  <a:pt x="1248747" y="66725"/>
                </a:lnTo>
                <a:lnTo>
                  <a:pt x="1183778" y="34879"/>
                </a:lnTo>
                <a:lnTo>
                  <a:pt x="1140135" y="19935"/>
                </a:lnTo>
                <a:lnTo>
                  <a:pt x="1094790" y="9000"/>
                </a:lnTo>
                <a:lnTo>
                  <a:pt x="1047952" y="2285"/>
                </a:lnTo>
                <a:lnTo>
                  <a:pt x="999832" y="0"/>
                </a:lnTo>
                <a:close/>
              </a:path>
            </a:pathLst>
          </a:custGeom>
          <a:solidFill>
            <a:srgbClr val="402C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748280" y="5014518"/>
            <a:ext cx="114935" cy="868680"/>
          </a:xfrm>
          <a:custGeom>
            <a:avLst/>
            <a:gdLst/>
            <a:ahLst/>
            <a:cxnLst/>
            <a:rect l="l" t="t" r="r" b="b"/>
            <a:pathLst>
              <a:path w="114934" h="868679">
                <a:moveTo>
                  <a:pt x="0" y="868680"/>
                </a:moveTo>
                <a:lnTo>
                  <a:pt x="114846" y="868680"/>
                </a:lnTo>
                <a:lnTo>
                  <a:pt x="114846" y="0"/>
                </a:lnTo>
                <a:lnTo>
                  <a:pt x="0" y="0"/>
                </a:lnTo>
                <a:lnTo>
                  <a:pt x="0" y="868680"/>
                </a:lnTo>
                <a:close/>
              </a:path>
            </a:pathLst>
          </a:custGeom>
          <a:solidFill>
            <a:srgbClr val="402C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604973" y="5013883"/>
            <a:ext cx="258445" cy="0"/>
          </a:xfrm>
          <a:custGeom>
            <a:avLst/>
            <a:gdLst/>
            <a:ahLst/>
            <a:cxnLst/>
            <a:rect l="l" t="t" r="r" b="b"/>
            <a:pathLst>
              <a:path w="258445">
                <a:moveTo>
                  <a:pt x="0" y="0"/>
                </a:moveTo>
                <a:lnTo>
                  <a:pt x="258152" y="0"/>
                </a:lnTo>
              </a:path>
            </a:pathLst>
          </a:custGeom>
          <a:ln w="3175">
            <a:solidFill>
              <a:srgbClr val="402C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04973" y="4905298"/>
            <a:ext cx="408305" cy="107950"/>
          </a:xfrm>
          <a:custGeom>
            <a:avLst/>
            <a:gdLst/>
            <a:ahLst/>
            <a:cxnLst/>
            <a:rect l="l" t="t" r="r" b="b"/>
            <a:pathLst>
              <a:path w="408304" h="107950">
                <a:moveTo>
                  <a:pt x="0" y="107950"/>
                </a:moveTo>
                <a:lnTo>
                  <a:pt x="407809" y="107950"/>
                </a:lnTo>
                <a:lnTo>
                  <a:pt x="407809" y="0"/>
                </a:lnTo>
                <a:lnTo>
                  <a:pt x="0" y="0"/>
                </a:lnTo>
                <a:lnTo>
                  <a:pt x="0" y="107950"/>
                </a:lnTo>
                <a:close/>
              </a:path>
            </a:pathLst>
          </a:custGeom>
          <a:solidFill>
            <a:srgbClr val="402C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05513" y="4905628"/>
            <a:ext cx="473709" cy="977900"/>
          </a:xfrm>
          <a:custGeom>
            <a:avLst/>
            <a:gdLst/>
            <a:ahLst/>
            <a:cxnLst/>
            <a:rect l="l" t="t" r="r" b="b"/>
            <a:pathLst>
              <a:path w="473710" h="977900">
                <a:moveTo>
                  <a:pt x="176580" y="0"/>
                </a:moveTo>
                <a:lnTo>
                  <a:pt x="0" y="0"/>
                </a:lnTo>
                <a:lnTo>
                  <a:pt x="0" y="977569"/>
                </a:lnTo>
                <a:lnTo>
                  <a:pt x="111163" y="977569"/>
                </a:lnTo>
                <a:lnTo>
                  <a:pt x="111163" y="432244"/>
                </a:lnTo>
                <a:lnTo>
                  <a:pt x="253768" y="432244"/>
                </a:lnTo>
                <a:lnTo>
                  <a:pt x="248754" y="419798"/>
                </a:lnTo>
                <a:lnTo>
                  <a:pt x="288736" y="400948"/>
                </a:lnTo>
                <a:lnTo>
                  <a:pt x="323738" y="374731"/>
                </a:lnTo>
                <a:lnTo>
                  <a:pt x="352737" y="342145"/>
                </a:lnTo>
                <a:lnTo>
                  <a:pt x="362426" y="325412"/>
                </a:lnTo>
                <a:lnTo>
                  <a:pt x="176580" y="325412"/>
                </a:lnTo>
                <a:lnTo>
                  <a:pt x="109156" y="325310"/>
                </a:lnTo>
                <a:lnTo>
                  <a:pt x="109156" y="106908"/>
                </a:lnTo>
                <a:lnTo>
                  <a:pt x="362413" y="106908"/>
                </a:lnTo>
                <a:lnTo>
                  <a:pt x="345858" y="80965"/>
                </a:lnTo>
                <a:lnTo>
                  <a:pt x="312260" y="47490"/>
                </a:lnTo>
                <a:lnTo>
                  <a:pt x="271979" y="21972"/>
                </a:lnTo>
                <a:lnTo>
                  <a:pt x="226318" y="5709"/>
                </a:lnTo>
                <a:lnTo>
                  <a:pt x="176580" y="0"/>
                </a:lnTo>
                <a:close/>
              </a:path>
              <a:path w="473710" h="977900">
                <a:moveTo>
                  <a:pt x="253768" y="432244"/>
                </a:moveTo>
                <a:lnTo>
                  <a:pt x="111163" y="432244"/>
                </a:lnTo>
                <a:lnTo>
                  <a:pt x="140195" y="432282"/>
                </a:lnTo>
                <a:lnTo>
                  <a:pt x="362280" y="977569"/>
                </a:lnTo>
                <a:lnTo>
                  <a:pt x="473430" y="977569"/>
                </a:lnTo>
                <a:lnTo>
                  <a:pt x="253768" y="432244"/>
                </a:lnTo>
                <a:close/>
              </a:path>
              <a:path w="473710" h="977900">
                <a:moveTo>
                  <a:pt x="362413" y="106908"/>
                </a:moveTo>
                <a:lnTo>
                  <a:pt x="176580" y="106908"/>
                </a:lnTo>
                <a:lnTo>
                  <a:pt x="219217" y="115505"/>
                </a:lnTo>
                <a:lnTo>
                  <a:pt x="254076" y="138938"/>
                </a:lnTo>
                <a:lnTo>
                  <a:pt x="277600" y="173666"/>
                </a:lnTo>
                <a:lnTo>
                  <a:pt x="286232" y="216154"/>
                </a:lnTo>
                <a:lnTo>
                  <a:pt x="277600" y="258637"/>
                </a:lnTo>
                <a:lnTo>
                  <a:pt x="254076" y="293371"/>
                </a:lnTo>
                <a:lnTo>
                  <a:pt x="219217" y="316811"/>
                </a:lnTo>
                <a:lnTo>
                  <a:pt x="176580" y="325412"/>
                </a:lnTo>
                <a:lnTo>
                  <a:pt x="362426" y="325412"/>
                </a:lnTo>
                <a:lnTo>
                  <a:pt x="374715" y="304188"/>
                </a:lnTo>
                <a:lnTo>
                  <a:pt x="388650" y="261859"/>
                </a:lnTo>
                <a:lnTo>
                  <a:pt x="393522" y="216154"/>
                </a:lnTo>
                <a:lnTo>
                  <a:pt x="387791" y="166595"/>
                </a:lnTo>
                <a:lnTo>
                  <a:pt x="371469" y="121099"/>
                </a:lnTo>
                <a:lnTo>
                  <a:pt x="362413" y="106908"/>
                </a:lnTo>
                <a:close/>
              </a:path>
            </a:pathLst>
          </a:custGeom>
          <a:solidFill>
            <a:srgbClr val="402C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46016" y="4905641"/>
            <a:ext cx="538480" cy="977265"/>
          </a:xfrm>
          <a:custGeom>
            <a:avLst/>
            <a:gdLst/>
            <a:ahLst/>
            <a:cxnLst/>
            <a:rect l="l" t="t" r="r" b="b"/>
            <a:pathLst>
              <a:path w="538479" h="977264">
                <a:moveTo>
                  <a:pt x="176580" y="0"/>
                </a:moveTo>
                <a:lnTo>
                  <a:pt x="0" y="0"/>
                </a:lnTo>
                <a:lnTo>
                  <a:pt x="0" y="977061"/>
                </a:lnTo>
                <a:lnTo>
                  <a:pt x="211429" y="976680"/>
                </a:lnTo>
                <a:lnTo>
                  <a:pt x="259736" y="973149"/>
                </a:lnTo>
                <a:lnTo>
                  <a:pt x="305840" y="962892"/>
                </a:lnTo>
                <a:lnTo>
                  <a:pt x="349237" y="946411"/>
                </a:lnTo>
                <a:lnTo>
                  <a:pt x="389422" y="924211"/>
                </a:lnTo>
                <a:lnTo>
                  <a:pt x="425888" y="896796"/>
                </a:lnTo>
                <a:lnTo>
                  <a:pt x="452998" y="869784"/>
                </a:lnTo>
                <a:lnTo>
                  <a:pt x="94221" y="869784"/>
                </a:lnTo>
                <a:lnTo>
                  <a:pt x="94221" y="432231"/>
                </a:lnTo>
                <a:lnTo>
                  <a:pt x="177876" y="432219"/>
                </a:lnTo>
                <a:lnTo>
                  <a:pt x="178511" y="432193"/>
                </a:lnTo>
                <a:lnTo>
                  <a:pt x="452995" y="432193"/>
                </a:lnTo>
                <a:lnTo>
                  <a:pt x="422675" y="402715"/>
                </a:lnTo>
                <a:lnTo>
                  <a:pt x="385261" y="375409"/>
                </a:lnTo>
                <a:lnTo>
                  <a:pt x="344081" y="353517"/>
                </a:lnTo>
                <a:lnTo>
                  <a:pt x="363654" y="325323"/>
                </a:lnTo>
                <a:lnTo>
                  <a:pt x="109156" y="325323"/>
                </a:lnTo>
                <a:lnTo>
                  <a:pt x="109156" y="106908"/>
                </a:lnTo>
                <a:lnTo>
                  <a:pt x="362410" y="106908"/>
                </a:lnTo>
                <a:lnTo>
                  <a:pt x="345854" y="80960"/>
                </a:lnTo>
                <a:lnTo>
                  <a:pt x="312260" y="47486"/>
                </a:lnTo>
                <a:lnTo>
                  <a:pt x="271982" y="21969"/>
                </a:lnTo>
                <a:lnTo>
                  <a:pt x="226322" y="5708"/>
                </a:lnTo>
                <a:lnTo>
                  <a:pt x="176580" y="0"/>
                </a:lnTo>
                <a:close/>
              </a:path>
              <a:path w="538479" h="977264">
                <a:moveTo>
                  <a:pt x="452995" y="432193"/>
                </a:moveTo>
                <a:lnTo>
                  <a:pt x="211429" y="432193"/>
                </a:lnTo>
                <a:lnTo>
                  <a:pt x="261718" y="437982"/>
                </a:lnTo>
                <a:lnTo>
                  <a:pt x="307915" y="454467"/>
                </a:lnTo>
                <a:lnTo>
                  <a:pt x="348692" y="480324"/>
                </a:lnTo>
                <a:lnTo>
                  <a:pt x="382720" y="514230"/>
                </a:lnTo>
                <a:lnTo>
                  <a:pt x="408670" y="554860"/>
                </a:lnTo>
                <a:lnTo>
                  <a:pt x="425215" y="600892"/>
                </a:lnTo>
                <a:lnTo>
                  <a:pt x="431025" y="651002"/>
                </a:lnTo>
                <a:lnTo>
                  <a:pt x="425215" y="701106"/>
                </a:lnTo>
                <a:lnTo>
                  <a:pt x="408670" y="747132"/>
                </a:lnTo>
                <a:lnTo>
                  <a:pt x="382720" y="787758"/>
                </a:lnTo>
                <a:lnTo>
                  <a:pt x="348692" y="821659"/>
                </a:lnTo>
                <a:lnTo>
                  <a:pt x="307915" y="847513"/>
                </a:lnTo>
                <a:lnTo>
                  <a:pt x="261718" y="863996"/>
                </a:lnTo>
                <a:lnTo>
                  <a:pt x="211429" y="869784"/>
                </a:lnTo>
                <a:lnTo>
                  <a:pt x="452998" y="869784"/>
                </a:lnTo>
                <a:lnTo>
                  <a:pt x="485645" y="828335"/>
                </a:lnTo>
                <a:lnTo>
                  <a:pt x="507924" y="788296"/>
                </a:lnTo>
                <a:lnTo>
                  <a:pt x="524464" y="745056"/>
                </a:lnTo>
                <a:lnTo>
                  <a:pt x="534758" y="699119"/>
                </a:lnTo>
                <a:lnTo>
                  <a:pt x="538302" y="650989"/>
                </a:lnTo>
                <a:lnTo>
                  <a:pt x="534647" y="602168"/>
                </a:lnTo>
                <a:lnTo>
                  <a:pt x="524037" y="555628"/>
                </a:lnTo>
                <a:lnTo>
                  <a:pt x="507003" y="511890"/>
                </a:lnTo>
                <a:lnTo>
                  <a:pt x="484077" y="471477"/>
                </a:lnTo>
                <a:lnTo>
                  <a:pt x="455791" y="434912"/>
                </a:lnTo>
                <a:lnTo>
                  <a:pt x="452995" y="432193"/>
                </a:lnTo>
                <a:close/>
              </a:path>
              <a:path w="538479" h="977264">
                <a:moveTo>
                  <a:pt x="177785" y="432231"/>
                </a:moveTo>
                <a:lnTo>
                  <a:pt x="94221" y="432231"/>
                </a:lnTo>
                <a:lnTo>
                  <a:pt x="176580" y="432308"/>
                </a:lnTo>
                <a:lnTo>
                  <a:pt x="177241" y="432308"/>
                </a:lnTo>
                <a:lnTo>
                  <a:pt x="177785" y="432231"/>
                </a:lnTo>
                <a:close/>
              </a:path>
              <a:path w="538479" h="977264">
                <a:moveTo>
                  <a:pt x="362410" y="106908"/>
                </a:moveTo>
                <a:lnTo>
                  <a:pt x="176580" y="106908"/>
                </a:lnTo>
                <a:lnTo>
                  <a:pt x="219217" y="115505"/>
                </a:lnTo>
                <a:lnTo>
                  <a:pt x="254076" y="138938"/>
                </a:lnTo>
                <a:lnTo>
                  <a:pt x="277600" y="173666"/>
                </a:lnTo>
                <a:lnTo>
                  <a:pt x="286232" y="216154"/>
                </a:lnTo>
                <a:lnTo>
                  <a:pt x="277680" y="258430"/>
                </a:lnTo>
                <a:lnTo>
                  <a:pt x="254363" y="293031"/>
                </a:lnTo>
                <a:lnTo>
                  <a:pt x="219790" y="316486"/>
                </a:lnTo>
                <a:lnTo>
                  <a:pt x="177469" y="325323"/>
                </a:lnTo>
                <a:lnTo>
                  <a:pt x="363654" y="325323"/>
                </a:lnTo>
                <a:lnTo>
                  <a:pt x="364829" y="323631"/>
                </a:lnTo>
                <a:lnTo>
                  <a:pt x="380372" y="290388"/>
                </a:lnTo>
                <a:lnTo>
                  <a:pt x="390127" y="254369"/>
                </a:lnTo>
                <a:lnTo>
                  <a:pt x="393509" y="216154"/>
                </a:lnTo>
                <a:lnTo>
                  <a:pt x="387780" y="166591"/>
                </a:lnTo>
                <a:lnTo>
                  <a:pt x="371461" y="121094"/>
                </a:lnTo>
                <a:lnTo>
                  <a:pt x="362410" y="106908"/>
                </a:lnTo>
                <a:close/>
              </a:path>
            </a:pathLst>
          </a:custGeom>
          <a:solidFill>
            <a:srgbClr val="402C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259129" y="3330359"/>
            <a:ext cx="110883" cy="123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74028" y="2741371"/>
            <a:ext cx="1153160" cy="1604645"/>
          </a:xfrm>
          <a:custGeom>
            <a:avLst/>
            <a:gdLst/>
            <a:ahLst/>
            <a:cxnLst/>
            <a:rect l="l" t="t" r="r" b="b"/>
            <a:pathLst>
              <a:path w="1153159" h="1604645">
                <a:moveTo>
                  <a:pt x="649820" y="0"/>
                </a:moveTo>
                <a:lnTo>
                  <a:pt x="613968" y="0"/>
                </a:lnTo>
                <a:lnTo>
                  <a:pt x="578787" y="9192"/>
                </a:lnTo>
                <a:lnTo>
                  <a:pt x="542261" y="34435"/>
                </a:lnTo>
                <a:lnTo>
                  <a:pt x="507012" y="72224"/>
                </a:lnTo>
                <a:lnTo>
                  <a:pt x="475660" y="119056"/>
                </a:lnTo>
                <a:lnTo>
                  <a:pt x="450824" y="171426"/>
                </a:lnTo>
                <a:lnTo>
                  <a:pt x="435127" y="225831"/>
                </a:lnTo>
                <a:lnTo>
                  <a:pt x="430653" y="281111"/>
                </a:lnTo>
                <a:lnTo>
                  <a:pt x="432344" y="307280"/>
                </a:lnTo>
                <a:lnTo>
                  <a:pt x="443968" y="387791"/>
                </a:lnTo>
                <a:lnTo>
                  <a:pt x="460340" y="436419"/>
                </a:lnTo>
                <a:lnTo>
                  <a:pt x="481858" y="482718"/>
                </a:lnTo>
                <a:lnTo>
                  <a:pt x="506263" y="526657"/>
                </a:lnTo>
                <a:lnTo>
                  <a:pt x="531296" y="568204"/>
                </a:lnTo>
                <a:lnTo>
                  <a:pt x="554698" y="607326"/>
                </a:lnTo>
                <a:lnTo>
                  <a:pt x="574210" y="643992"/>
                </a:lnTo>
                <a:lnTo>
                  <a:pt x="587574" y="678170"/>
                </a:lnTo>
                <a:lnTo>
                  <a:pt x="592531" y="709828"/>
                </a:lnTo>
                <a:lnTo>
                  <a:pt x="585296" y="740223"/>
                </a:lnTo>
                <a:lnTo>
                  <a:pt x="569379" y="750246"/>
                </a:lnTo>
                <a:lnTo>
                  <a:pt x="553462" y="756573"/>
                </a:lnTo>
                <a:lnTo>
                  <a:pt x="546226" y="775881"/>
                </a:lnTo>
                <a:lnTo>
                  <a:pt x="549842" y="789920"/>
                </a:lnTo>
                <a:lnTo>
                  <a:pt x="565750" y="832080"/>
                </a:lnTo>
                <a:lnTo>
                  <a:pt x="569366" y="846162"/>
                </a:lnTo>
                <a:lnTo>
                  <a:pt x="564310" y="861483"/>
                </a:lnTo>
                <a:lnTo>
                  <a:pt x="552142" y="872794"/>
                </a:lnTo>
                <a:lnTo>
                  <a:pt x="537358" y="883696"/>
                </a:lnTo>
                <a:lnTo>
                  <a:pt x="524459" y="897788"/>
                </a:lnTo>
                <a:lnTo>
                  <a:pt x="519196" y="914141"/>
                </a:lnTo>
                <a:lnTo>
                  <a:pt x="518002" y="932807"/>
                </a:lnTo>
                <a:lnTo>
                  <a:pt x="516992" y="951575"/>
                </a:lnTo>
                <a:lnTo>
                  <a:pt x="512279" y="968235"/>
                </a:lnTo>
                <a:lnTo>
                  <a:pt x="489483" y="1018432"/>
                </a:lnTo>
                <a:lnTo>
                  <a:pt x="450875" y="1068209"/>
                </a:lnTo>
                <a:lnTo>
                  <a:pt x="402172" y="1091816"/>
                </a:lnTo>
                <a:lnTo>
                  <a:pt x="348658" y="1111503"/>
                </a:lnTo>
                <a:lnTo>
                  <a:pt x="312275" y="1126166"/>
                </a:lnTo>
                <a:lnTo>
                  <a:pt x="272487" y="1143897"/>
                </a:lnTo>
                <a:lnTo>
                  <a:pt x="230741" y="1164644"/>
                </a:lnTo>
                <a:lnTo>
                  <a:pt x="188484" y="1188356"/>
                </a:lnTo>
                <a:lnTo>
                  <a:pt x="147164" y="1214982"/>
                </a:lnTo>
                <a:lnTo>
                  <a:pt x="108229" y="1244468"/>
                </a:lnTo>
                <a:lnTo>
                  <a:pt x="73127" y="1276765"/>
                </a:lnTo>
                <a:lnTo>
                  <a:pt x="43305" y="1311820"/>
                </a:lnTo>
                <a:lnTo>
                  <a:pt x="20212" y="1349581"/>
                </a:lnTo>
                <a:lnTo>
                  <a:pt x="5294" y="1389997"/>
                </a:lnTo>
                <a:lnTo>
                  <a:pt x="0" y="1433017"/>
                </a:lnTo>
                <a:lnTo>
                  <a:pt x="4151" y="1471219"/>
                </a:lnTo>
                <a:lnTo>
                  <a:pt x="16831" y="1510093"/>
                </a:lnTo>
                <a:lnTo>
                  <a:pt x="38380" y="1546242"/>
                </a:lnTo>
                <a:lnTo>
                  <a:pt x="69138" y="1576268"/>
                </a:lnTo>
                <a:lnTo>
                  <a:pt x="109444" y="1596775"/>
                </a:lnTo>
                <a:lnTo>
                  <a:pt x="159638" y="1604365"/>
                </a:lnTo>
                <a:lnTo>
                  <a:pt x="197943" y="1601351"/>
                </a:lnTo>
                <a:lnTo>
                  <a:pt x="235698" y="1592627"/>
                </a:lnTo>
                <a:lnTo>
                  <a:pt x="272948" y="1578672"/>
                </a:lnTo>
                <a:lnTo>
                  <a:pt x="309739" y="1559965"/>
                </a:lnTo>
                <a:lnTo>
                  <a:pt x="346118" y="1536984"/>
                </a:lnTo>
                <a:lnTo>
                  <a:pt x="382131" y="1510209"/>
                </a:lnTo>
                <a:lnTo>
                  <a:pt x="417822" y="1480117"/>
                </a:lnTo>
                <a:lnTo>
                  <a:pt x="453240" y="1447188"/>
                </a:lnTo>
                <a:lnTo>
                  <a:pt x="488429" y="1411900"/>
                </a:lnTo>
                <a:lnTo>
                  <a:pt x="523435" y="1374731"/>
                </a:lnTo>
                <a:lnTo>
                  <a:pt x="558304" y="1336162"/>
                </a:lnTo>
                <a:lnTo>
                  <a:pt x="593083" y="1296669"/>
                </a:lnTo>
                <a:lnTo>
                  <a:pt x="662552" y="1216830"/>
                </a:lnTo>
                <a:lnTo>
                  <a:pt x="697335" y="1177441"/>
                </a:lnTo>
                <a:lnTo>
                  <a:pt x="732211" y="1139044"/>
                </a:lnTo>
                <a:lnTo>
                  <a:pt x="767226" y="1102118"/>
                </a:lnTo>
                <a:lnTo>
                  <a:pt x="802426" y="1067140"/>
                </a:lnTo>
                <a:lnTo>
                  <a:pt x="837857" y="1034591"/>
                </a:lnTo>
                <a:lnTo>
                  <a:pt x="873565" y="1004948"/>
                </a:lnTo>
                <a:lnTo>
                  <a:pt x="909597" y="978690"/>
                </a:lnTo>
                <a:lnTo>
                  <a:pt x="945997" y="956297"/>
                </a:lnTo>
                <a:lnTo>
                  <a:pt x="996649" y="926694"/>
                </a:lnTo>
                <a:lnTo>
                  <a:pt x="1041410" y="896214"/>
                </a:lnTo>
                <a:lnTo>
                  <a:pt x="1079586" y="864014"/>
                </a:lnTo>
                <a:lnTo>
                  <a:pt x="1110485" y="829250"/>
                </a:lnTo>
                <a:lnTo>
                  <a:pt x="1133414" y="791076"/>
                </a:lnTo>
                <a:lnTo>
                  <a:pt x="1147679" y="748651"/>
                </a:lnTo>
                <a:lnTo>
                  <a:pt x="1152588" y="701128"/>
                </a:lnTo>
                <a:lnTo>
                  <a:pt x="1143638" y="655323"/>
                </a:lnTo>
                <a:lnTo>
                  <a:pt x="1121479" y="610523"/>
                </a:lnTo>
                <a:lnTo>
                  <a:pt x="1093148" y="563547"/>
                </a:lnTo>
                <a:lnTo>
                  <a:pt x="1065682" y="511213"/>
                </a:lnTo>
                <a:lnTo>
                  <a:pt x="1048714" y="467322"/>
                </a:lnTo>
                <a:lnTo>
                  <a:pt x="1034392" y="421407"/>
                </a:lnTo>
                <a:lnTo>
                  <a:pt x="1021329" y="374587"/>
                </a:lnTo>
                <a:lnTo>
                  <a:pt x="1008138" y="327982"/>
                </a:lnTo>
                <a:lnTo>
                  <a:pt x="993432" y="282714"/>
                </a:lnTo>
                <a:lnTo>
                  <a:pt x="967124" y="235625"/>
                </a:lnTo>
                <a:lnTo>
                  <a:pt x="930422" y="200329"/>
                </a:lnTo>
                <a:lnTo>
                  <a:pt x="887155" y="172652"/>
                </a:lnTo>
                <a:lnTo>
                  <a:pt x="841151" y="148423"/>
                </a:lnTo>
                <a:lnTo>
                  <a:pt x="796239" y="123469"/>
                </a:lnTo>
                <a:lnTo>
                  <a:pt x="765881" y="94377"/>
                </a:lnTo>
                <a:lnTo>
                  <a:pt x="730859" y="53024"/>
                </a:lnTo>
                <a:lnTo>
                  <a:pt x="691922" y="16025"/>
                </a:lnTo>
                <a:lnTo>
                  <a:pt x="649820" y="0"/>
                </a:lnTo>
                <a:close/>
              </a:path>
            </a:pathLst>
          </a:custGeom>
          <a:solidFill>
            <a:srgbClr val="402C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022960" y="2789745"/>
            <a:ext cx="217563" cy="1889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768413" y="2468879"/>
            <a:ext cx="370840" cy="307975"/>
          </a:xfrm>
          <a:custGeom>
            <a:avLst/>
            <a:gdLst/>
            <a:ahLst/>
            <a:cxnLst/>
            <a:rect l="l" t="t" r="r" b="b"/>
            <a:pathLst>
              <a:path w="370840" h="307975">
                <a:moveTo>
                  <a:pt x="185140" y="0"/>
                </a:moveTo>
                <a:lnTo>
                  <a:pt x="140911" y="6072"/>
                </a:lnTo>
                <a:lnTo>
                  <a:pt x="98081" y="23145"/>
                </a:lnTo>
                <a:lnTo>
                  <a:pt x="59613" y="49496"/>
                </a:lnTo>
                <a:lnTo>
                  <a:pt x="28469" y="83407"/>
                </a:lnTo>
                <a:lnTo>
                  <a:pt x="7611" y="123159"/>
                </a:lnTo>
                <a:lnTo>
                  <a:pt x="0" y="167030"/>
                </a:lnTo>
                <a:lnTo>
                  <a:pt x="9679" y="212242"/>
                </a:lnTo>
                <a:lnTo>
                  <a:pt x="35646" y="250929"/>
                </a:lnTo>
                <a:lnTo>
                  <a:pt x="73204" y="281067"/>
                </a:lnTo>
                <a:lnTo>
                  <a:pt x="117654" y="300634"/>
                </a:lnTo>
                <a:lnTo>
                  <a:pt x="164299" y="307606"/>
                </a:lnTo>
                <a:lnTo>
                  <a:pt x="201057" y="301362"/>
                </a:lnTo>
                <a:lnTo>
                  <a:pt x="245229" y="283818"/>
                </a:lnTo>
                <a:lnTo>
                  <a:pt x="290526" y="256754"/>
                </a:lnTo>
                <a:lnTo>
                  <a:pt x="330665" y="221950"/>
                </a:lnTo>
                <a:lnTo>
                  <a:pt x="359358" y="181187"/>
                </a:lnTo>
                <a:lnTo>
                  <a:pt x="370319" y="136245"/>
                </a:lnTo>
                <a:lnTo>
                  <a:pt x="357888" y="94234"/>
                </a:lnTo>
                <a:lnTo>
                  <a:pt x="325618" y="56965"/>
                </a:lnTo>
                <a:lnTo>
                  <a:pt x="281047" y="27077"/>
                </a:lnTo>
                <a:lnTo>
                  <a:pt x="231709" y="7209"/>
                </a:lnTo>
                <a:lnTo>
                  <a:pt x="185140" y="0"/>
                </a:lnTo>
                <a:close/>
              </a:path>
            </a:pathLst>
          </a:custGeom>
          <a:solidFill>
            <a:srgbClr val="402C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171156" y="2974238"/>
            <a:ext cx="213004" cy="3333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414205" y="4289247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4986" y="0"/>
                </a:moveTo>
                <a:lnTo>
                  <a:pt x="15151" y="1950"/>
                </a:lnTo>
                <a:lnTo>
                  <a:pt x="7199" y="7288"/>
                </a:lnTo>
                <a:lnTo>
                  <a:pt x="1838" y="15242"/>
                </a:lnTo>
                <a:lnTo>
                  <a:pt x="66" y="24104"/>
                </a:lnTo>
                <a:lnTo>
                  <a:pt x="0" y="25654"/>
                </a:lnTo>
                <a:lnTo>
                  <a:pt x="1844" y="34898"/>
                </a:lnTo>
                <a:lnTo>
                  <a:pt x="7204" y="42870"/>
                </a:lnTo>
                <a:lnTo>
                  <a:pt x="15153" y="48206"/>
                </a:lnTo>
                <a:lnTo>
                  <a:pt x="24884" y="50152"/>
                </a:lnTo>
                <a:lnTo>
                  <a:pt x="34634" y="48206"/>
                </a:lnTo>
                <a:lnTo>
                  <a:pt x="37560" y="46228"/>
                </a:lnTo>
                <a:lnTo>
                  <a:pt x="24986" y="46228"/>
                </a:lnTo>
                <a:lnTo>
                  <a:pt x="17071" y="44587"/>
                </a:lnTo>
                <a:lnTo>
                  <a:pt x="10617" y="40089"/>
                </a:lnTo>
                <a:lnTo>
                  <a:pt x="6271" y="33363"/>
                </a:lnTo>
                <a:lnTo>
                  <a:pt x="4795" y="25654"/>
                </a:lnTo>
                <a:lnTo>
                  <a:pt x="4861" y="24104"/>
                </a:lnTo>
                <a:lnTo>
                  <a:pt x="6280" y="16805"/>
                </a:lnTo>
                <a:lnTo>
                  <a:pt x="10614" y="10071"/>
                </a:lnTo>
                <a:lnTo>
                  <a:pt x="17032" y="5527"/>
                </a:lnTo>
                <a:lnTo>
                  <a:pt x="24884" y="3860"/>
                </a:lnTo>
                <a:lnTo>
                  <a:pt x="37488" y="3860"/>
                </a:lnTo>
                <a:lnTo>
                  <a:pt x="34675" y="1950"/>
                </a:lnTo>
                <a:lnTo>
                  <a:pt x="24986" y="0"/>
                </a:lnTo>
                <a:close/>
              </a:path>
              <a:path w="50164" h="50164">
                <a:moveTo>
                  <a:pt x="37488" y="3860"/>
                </a:moveTo>
                <a:lnTo>
                  <a:pt x="24986" y="3860"/>
                </a:lnTo>
                <a:lnTo>
                  <a:pt x="32879" y="5529"/>
                </a:lnTo>
                <a:lnTo>
                  <a:pt x="39299" y="10083"/>
                </a:lnTo>
                <a:lnTo>
                  <a:pt x="43586" y="16805"/>
                </a:lnTo>
                <a:lnTo>
                  <a:pt x="44993" y="24104"/>
                </a:lnTo>
                <a:lnTo>
                  <a:pt x="45092" y="25654"/>
                </a:lnTo>
                <a:lnTo>
                  <a:pt x="43576" y="33424"/>
                </a:lnTo>
                <a:lnTo>
                  <a:pt x="39256" y="40149"/>
                </a:lnTo>
                <a:lnTo>
                  <a:pt x="32852" y="44643"/>
                </a:lnTo>
                <a:lnTo>
                  <a:pt x="24986" y="46228"/>
                </a:lnTo>
                <a:lnTo>
                  <a:pt x="37560" y="46228"/>
                </a:lnTo>
                <a:lnTo>
                  <a:pt x="42526" y="42870"/>
                </a:lnTo>
                <a:lnTo>
                  <a:pt x="47810" y="34898"/>
                </a:lnTo>
                <a:lnTo>
                  <a:pt x="49619" y="25654"/>
                </a:lnTo>
                <a:lnTo>
                  <a:pt x="49681" y="24752"/>
                </a:lnTo>
                <a:lnTo>
                  <a:pt x="47806" y="15242"/>
                </a:lnTo>
                <a:lnTo>
                  <a:pt x="42534" y="7288"/>
                </a:lnTo>
                <a:lnTo>
                  <a:pt x="37488" y="3860"/>
                </a:lnTo>
                <a:close/>
              </a:path>
              <a:path w="50164" h="50164">
                <a:moveTo>
                  <a:pt x="27894" y="11010"/>
                </a:moveTo>
                <a:lnTo>
                  <a:pt x="20261" y="11010"/>
                </a:lnTo>
                <a:lnTo>
                  <a:pt x="18026" y="11303"/>
                </a:lnTo>
                <a:lnTo>
                  <a:pt x="15664" y="11658"/>
                </a:lnTo>
                <a:lnTo>
                  <a:pt x="15664" y="39585"/>
                </a:lnTo>
                <a:lnTo>
                  <a:pt x="20172" y="39585"/>
                </a:lnTo>
                <a:lnTo>
                  <a:pt x="20172" y="27584"/>
                </a:lnTo>
                <a:lnTo>
                  <a:pt x="32888" y="27584"/>
                </a:lnTo>
                <a:lnTo>
                  <a:pt x="31920" y="26289"/>
                </a:lnTo>
                <a:lnTo>
                  <a:pt x="29456" y="25920"/>
                </a:lnTo>
                <a:lnTo>
                  <a:pt x="29431" y="25654"/>
                </a:lnTo>
                <a:lnTo>
                  <a:pt x="32479" y="24752"/>
                </a:lnTo>
                <a:lnTo>
                  <a:pt x="33216" y="24104"/>
                </a:lnTo>
                <a:lnTo>
                  <a:pt x="20172" y="24104"/>
                </a:lnTo>
                <a:lnTo>
                  <a:pt x="20172" y="14693"/>
                </a:lnTo>
                <a:lnTo>
                  <a:pt x="20922" y="14605"/>
                </a:lnTo>
                <a:lnTo>
                  <a:pt x="21976" y="14427"/>
                </a:lnTo>
                <a:lnTo>
                  <a:pt x="34135" y="14427"/>
                </a:lnTo>
                <a:lnTo>
                  <a:pt x="32339" y="13131"/>
                </a:lnTo>
                <a:lnTo>
                  <a:pt x="30713" y="11912"/>
                </a:lnTo>
                <a:lnTo>
                  <a:pt x="27894" y="11010"/>
                </a:lnTo>
                <a:close/>
              </a:path>
              <a:path w="50164" h="50164">
                <a:moveTo>
                  <a:pt x="32888" y="27584"/>
                </a:moveTo>
                <a:lnTo>
                  <a:pt x="26891" y="27584"/>
                </a:lnTo>
                <a:lnTo>
                  <a:pt x="28694" y="28956"/>
                </a:lnTo>
                <a:lnTo>
                  <a:pt x="29378" y="32702"/>
                </a:lnTo>
                <a:lnTo>
                  <a:pt x="29926" y="36131"/>
                </a:lnTo>
                <a:lnTo>
                  <a:pt x="30625" y="38722"/>
                </a:lnTo>
                <a:lnTo>
                  <a:pt x="31260" y="39585"/>
                </a:lnTo>
                <a:lnTo>
                  <a:pt x="35984" y="39585"/>
                </a:lnTo>
                <a:lnTo>
                  <a:pt x="35552" y="38722"/>
                </a:lnTo>
                <a:lnTo>
                  <a:pt x="34841" y="37045"/>
                </a:lnTo>
                <a:lnTo>
                  <a:pt x="34161" y="32473"/>
                </a:lnTo>
                <a:lnTo>
                  <a:pt x="33609" y="28549"/>
                </a:lnTo>
                <a:lnTo>
                  <a:pt x="32888" y="27584"/>
                </a:lnTo>
                <a:close/>
              </a:path>
              <a:path w="50164" h="50164">
                <a:moveTo>
                  <a:pt x="34135" y="14427"/>
                </a:moveTo>
                <a:lnTo>
                  <a:pt x="28466" y="14427"/>
                </a:lnTo>
                <a:lnTo>
                  <a:pt x="30182" y="16805"/>
                </a:lnTo>
                <a:lnTo>
                  <a:pt x="30244" y="22758"/>
                </a:lnTo>
                <a:lnTo>
                  <a:pt x="27119" y="24104"/>
                </a:lnTo>
                <a:lnTo>
                  <a:pt x="33216" y="24104"/>
                </a:lnTo>
                <a:lnTo>
                  <a:pt x="34993" y="22542"/>
                </a:lnTo>
                <a:lnTo>
                  <a:pt x="34993" y="16192"/>
                </a:lnTo>
                <a:lnTo>
                  <a:pt x="34135" y="14427"/>
                </a:lnTo>
                <a:close/>
              </a:path>
            </a:pathLst>
          </a:custGeom>
          <a:solidFill>
            <a:srgbClr val="402C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887797" y="5848934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4986" y="0"/>
                </a:moveTo>
                <a:lnTo>
                  <a:pt x="15142" y="1950"/>
                </a:lnTo>
                <a:lnTo>
                  <a:pt x="7185" y="7289"/>
                </a:lnTo>
                <a:lnTo>
                  <a:pt x="1826" y="15248"/>
                </a:lnTo>
                <a:lnTo>
                  <a:pt x="62" y="24129"/>
                </a:lnTo>
                <a:lnTo>
                  <a:pt x="0" y="25666"/>
                </a:lnTo>
                <a:lnTo>
                  <a:pt x="1842" y="34905"/>
                </a:lnTo>
                <a:lnTo>
                  <a:pt x="7199" y="42878"/>
                </a:lnTo>
                <a:lnTo>
                  <a:pt x="15148" y="48217"/>
                </a:lnTo>
                <a:lnTo>
                  <a:pt x="24884" y="50164"/>
                </a:lnTo>
                <a:lnTo>
                  <a:pt x="34640" y="48217"/>
                </a:lnTo>
                <a:lnTo>
                  <a:pt x="37561" y="46240"/>
                </a:lnTo>
                <a:lnTo>
                  <a:pt x="24986" y="46240"/>
                </a:lnTo>
                <a:lnTo>
                  <a:pt x="17082" y="44600"/>
                </a:lnTo>
                <a:lnTo>
                  <a:pt x="10627" y="40101"/>
                </a:lnTo>
                <a:lnTo>
                  <a:pt x="6275" y="33376"/>
                </a:lnTo>
                <a:lnTo>
                  <a:pt x="4795" y="25666"/>
                </a:lnTo>
                <a:lnTo>
                  <a:pt x="4859" y="24129"/>
                </a:lnTo>
                <a:lnTo>
                  <a:pt x="6284" y="16823"/>
                </a:lnTo>
                <a:lnTo>
                  <a:pt x="10624" y="10088"/>
                </a:lnTo>
                <a:lnTo>
                  <a:pt x="17043" y="5542"/>
                </a:lnTo>
                <a:lnTo>
                  <a:pt x="24884" y="3873"/>
                </a:lnTo>
                <a:lnTo>
                  <a:pt x="37511" y="3873"/>
                </a:lnTo>
                <a:lnTo>
                  <a:pt x="34681" y="1950"/>
                </a:lnTo>
                <a:lnTo>
                  <a:pt x="24986" y="0"/>
                </a:lnTo>
                <a:close/>
              </a:path>
              <a:path w="50165" h="50164">
                <a:moveTo>
                  <a:pt x="37511" y="3873"/>
                </a:moveTo>
                <a:lnTo>
                  <a:pt x="24986" y="3873"/>
                </a:lnTo>
                <a:lnTo>
                  <a:pt x="32879" y="5543"/>
                </a:lnTo>
                <a:lnTo>
                  <a:pt x="39299" y="10098"/>
                </a:lnTo>
                <a:lnTo>
                  <a:pt x="43618" y="16878"/>
                </a:lnTo>
                <a:lnTo>
                  <a:pt x="45000" y="24129"/>
                </a:lnTo>
                <a:lnTo>
                  <a:pt x="45087" y="25666"/>
                </a:lnTo>
                <a:lnTo>
                  <a:pt x="43570" y="33426"/>
                </a:lnTo>
                <a:lnTo>
                  <a:pt x="39251" y="40158"/>
                </a:lnTo>
                <a:lnTo>
                  <a:pt x="32851" y="44655"/>
                </a:lnTo>
                <a:lnTo>
                  <a:pt x="24986" y="46240"/>
                </a:lnTo>
                <a:lnTo>
                  <a:pt x="37561" y="46240"/>
                </a:lnTo>
                <a:lnTo>
                  <a:pt x="42531" y="42878"/>
                </a:lnTo>
                <a:lnTo>
                  <a:pt x="47812" y="34905"/>
                </a:lnTo>
                <a:lnTo>
                  <a:pt x="49619" y="25666"/>
                </a:lnTo>
                <a:lnTo>
                  <a:pt x="49556" y="24129"/>
                </a:lnTo>
                <a:lnTo>
                  <a:pt x="47808" y="15248"/>
                </a:lnTo>
                <a:lnTo>
                  <a:pt x="42539" y="7289"/>
                </a:lnTo>
                <a:lnTo>
                  <a:pt x="37511" y="3873"/>
                </a:lnTo>
                <a:close/>
              </a:path>
              <a:path w="50165" h="50164">
                <a:moveTo>
                  <a:pt x="27894" y="11023"/>
                </a:moveTo>
                <a:lnTo>
                  <a:pt x="20249" y="11023"/>
                </a:lnTo>
                <a:lnTo>
                  <a:pt x="18026" y="11315"/>
                </a:lnTo>
                <a:lnTo>
                  <a:pt x="15651" y="11658"/>
                </a:lnTo>
                <a:lnTo>
                  <a:pt x="15651" y="39598"/>
                </a:lnTo>
                <a:lnTo>
                  <a:pt x="20173" y="39598"/>
                </a:lnTo>
                <a:lnTo>
                  <a:pt x="20173" y="27597"/>
                </a:lnTo>
                <a:lnTo>
                  <a:pt x="32888" y="27597"/>
                </a:lnTo>
                <a:lnTo>
                  <a:pt x="31920" y="26301"/>
                </a:lnTo>
                <a:lnTo>
                  <a:pt x="29456" y="25933"/>
                </a:lnTo>
                <a:lnTo>
                  <a:pt x="29431" y="25666"/>
                </a:lnTo>
                <a:lnTo>
                  <a:pt x="32492" y="24739"/>
                </a:lnTo>
                <a:lnTo>
                  <a:pt x="33190" y="24129"/>
                </a:lnTo>
                <a:lnTo>
                  <a:pt x="20173" y="24129"/>
                </a:lnTo>
                <a:lnTo>
                  <a:pt x="20173" y="14693"/>
                </a:lnTo>
                <a:lnTo>
                  <a:pt x="20922" y="14617"/>
                </a:lnTo>
                <a:lnTo>
                  <a:pt x="21976" y="14439"/>
                </a:lnTo>
                <a:lnTo>
                  <a:pt x="34152" y="14439"/>
                </a:lnTo>
                <a:lnTo>
                  <a:pt x="32339" y="13131"/>
                </a:lnTo>
                <a:lnTo>
                  <a:pt x="30714" y="11912"/>
                </a:lnTo>
                <a:lnTo>
                  <a:pt x="27894" y="11023"/>
                </a:lnTo>
                <a:close/>
              </a:path>
              <a:path w="50165" h="50164">
                <a:moveTo>
                  <a:pt x="32888" y="27597"/>
                </a:moveTo>
                <a:lnTo>
                  <a:pt x="26878" y="27597"/>
                </a:lnTo>
                <a:lnTo>
                  <a:pt x="28694" y="28943"/>
                </a:lnTo>
                <a:lnTo>
                  <a:pt x="29390" y="32702"/>
                </a:lnTo>
                <a:lnTo>
                  <a:pt x="29926" y="36144"/>
                </a:lnTo>
                <a:lnTo>
                  <a:pt x="30625" y="38722"/>
                </a:lnTo>
                <a:lnTo>
                  <a:pt x="31260" y="39598"/>
                </a:lnTo>
                <a:lnTo>
                  <a:pt x="35971" y="39598"/>
                </a:lnTo>
                <a:lnTo>
                  <a:pt x="35552" y="38722"/>
                </a:lnTo>
                <a:lnTo>
                  <a:pt x="34841" y="37058"/>
                </a:lnTo>
                <a:lnTo>
                  <a:pt x="34149" y="32473"/>
                </a:lnTo>
                <a:lnTo>
                  <a:pt x="33609" y="28562"/>
                </a:lnTo>
                <a:lnTo>
                  <a:pt x="32888" y="27597"/>
                </a:lnTo>
                <a:close/>
              </a:path>
              <a:path w="50165" h="50164">
                <a:moveTo>
                  <a:pt x="34152" y="14439"/>
                </a:moveTo>
                <a:lnTo>
                  <a:pt x="28466" y="14439"/>
                </a:lnTo>
                <a:lnTo>
                  <a:pt x="30216" y="16823"/>
                </a:lnTo>
                <a:lnTo>
                  <a:pt x="30256" y="22771"/>
                </a:lnTo>
                <a:lnTo>
                  <a:pt x="27119" y="24129"/>
                </a:lnTo>
                <a:lnTo>
                  <a:pt x="33190" y="24129"/>
                </a:lnTo>
                <a:lnTo>
                  <a:pt x="34993" y="22555"/>
                </a:lnTo>
                <a:lnTo>
                  <a:pt x="34993" y="16217"/>
                </a:lnTo>
                <a:lnTo>
                  <a:pt x="34152" y="14439"/>
                </a:lnTo>
                <a:close/>
              </a:path>
            </a:pathLst>
          </a:custGeom>
          <a:solidFill>
            <a:srgbClr val="402C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8120088"/>
            <a:ext cx="13258800" cy="225425"/>
          </a:xfrm>
          <a:custGeom>
            <a:avLst/>
            <a:gdLst/>
            <a:ahLst/>
            <a:cxnLst/>
            <a:rect l="l" t="t" r="r" b="b"/>
            <a:pathLst>
              <a:path w="13258800" h="225425">
                <a:moveTo>
                  <a:pt x="0" y="3026"/>
                </a:moveTo>
                <a:lnTo>
                  <a:pt x="0" y="218261"/>
                </a:lnTo>
                <a:lnTo>
                  <a:pt x="887432" y="224878"/>
                </a:lnTo>
                <a:lnTo>
                  <a:pt x="3380839" y="221081"/>
                </a:lnTo>
                <a:lnTo>
                  <a:pt x="4945751" y="215986"/>
                </a:lnTo>
                <a:lnTo>
                  <a:pt x="13258800" y="208309"/>
                </a:lnTo>
                <a:lnTo>
                  <a:pt x="13258800" y="13681"/>
                </a:lnTo>
                <a:lnTo>
                  <a:pt x="2751543" y="13681"/>
                </a:lnTo>
                <a:lnTo>
                  <a:pt x="139186" y="5107"/>
                </a:lnTo>
                <a:lnTo>
                  <a:pt x="0" y="3026"/>
                </a:lnTo>
                <a:close/>
              </a:path>
              <a:path w="13258800" h="225425">
                <a:moveTo>
                  <a:pt x="3380839" y="221081"/>
                </a:moveTo>
                <a:lnTo>
                  <a:pt x="1808114" y="221081"/>
                </a:lnTo>
                <a:lnTo>
                  <a:pt x="2840450" y="224311"/>
                </a:lnTo>
                <a:lnTo>
                  <a:pt x="3380839" y="221081"/>
                </a:lnTo>
                <a:close/>
              </a:path>
              <a:path w="13258800" h="225425">
                <a:moveTo>
                  <a:pt x="13258800" y="211163"/>
                </a:moveTo>
                <a:lnTo>
                  <a:pt x="11746771" y="211163"/>
                </a:lnTo>
                <a:lnTo>
                  <a:pt x="13258800" y="218690"/>
                </a:lnTo>
                <a:lnTo>
                  <a:pt x="13258800" y="211163"/>
                </a:lnTo>
                <a:close/>
              </a:path>
              <a:path w="13258800" h="225425">
                <a:moveTo>
                  <a:pt x="4945751" y="215986"/>
                </a:moveTo>
                <a:lnTo>
                  <a:pt x="4203699" y="215986"/>
                </a:lnTo>
                <a:lnTo>
                  <a:pt x="4705304" y="216278"/>
                </a:lnTo>
                <a:lnTo>
                  <a:pt x="4945751" y="215986"/>
                </a:lnTo>
                <a:close/>
              </a:path>
              <a:path w="13258800" h="225425">
                <a:moveTo>
                  <a:pt x="13258800" y="208309"/>
                </a:moveTo>
                <a:lnTo>
                  <a:pt x="6406720" y="208309"/>
                </a:lnTo>
                <a:lnTo>
                  <a:pt x="6892571" y="214388"/>
                </a:lnTo>
                <a:lnTo>
                  <a:pt x="6938975" y="214278"/>
                </a:lnTo>
                <a:lnTo>
                  <a:pt x="7078880" y="211564"/>
                </a:lnTo>
                <a:lnTo>
                  <a:pt x="13258800" y="210883"/>
                </a:lnTo>
                <a:lnTo>
                  <a:pt x="13258800" y="208309"/>
                </a:lnTo>
                <a:close/>
              </a:path>
              <a:path w="13258800" h="225425">
                <a:moveTo>
                  <a:pt x="13258800" y="210883"/>
                </a:moveTo>
                <a:lnTo>
                  <a:pt x="7673250" y="210883"/>
                </a:lnTo>
                <a:lnTo>
                  <a:pt x="11296845" y="211242"/>
                </a:lnTo>
                <a:lnTo>
                  <a:pt x="13258800" y="211163"/>
                </a:lnTo>
                <a:lnTo>
                  <a:pt x="13258800" y="210883"/>
                </a:lnTo>
                <a:close/>
              </a:path>
              <a:path w="13258800" h="225425">
                <a:moveTo>
                  <a:pt x="7430665" y="3905"/>
                </a:moveTo>
                <a:lnTo>
                  <a:pt x="2751543" y="13681"/>
                </a:lnTo>
                <a:lnTo>
                  <a:pt x="13258800" y="13681"/>
                </a:lnTo>
                <a:lnTo>
                  <a:pt x="13258800" y="11870"/>
                </a:lnTo>
                <a:lnTo>
                  <a:pt x="8500760" y="4262"/>
                </a:lnTo>
                <a:lnTo>
                  <a:pt x="7430665" y="3905"/>
                </a:lnTo>
                <a:close/>
              </a:path>
              <a:path w="13258800" h="225425">
                <a:moveTo>
                  <a:pt x="10022525" y="0"/>
                </a:moveTo>
                <a:lnTo>
                  <a:pt x="8500760" y="4262"/>
                </a:lnTo>
                <a:lnTo>
                  <a:pt x="11767174" y="4262"/>
                </a:lnTo>
                <a:lnTo>
                  <a:pt x="10494850" y="3771"/>
                </a:lnTo>
                <a:lnTo>
                  <a:pt x="10022525" y="0"/>
                </a:lnTo>
                <a:close/>
              </a:path>
              <a:path w="13258800" h="225425">
                <a:moveTo>
                  <a:pt x="11271300" y="1318"/>
                </a:moveTo>
                <a:lnTo>
                  <a:pt x="10494850" y="3771"/>
                </a:lnTo>
                <a:lnTo>
                  <a:pt x="11714938" y="3771"/>
                </a:lnTo>
                <a:lnTo>
                  <a:pt x="11271300" y="1318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8520304"/>
            <a:ext cx="13258800" cy="242570"/>
          </a:xfrm>
          <a:custGeom>
            <a:avLst/>
            <a:gdLst/>
            <a:ahLst/>
            <a:cxnLst/>
            <a:rect l="l" t="t" r="r" b="b"/>
            <a:pathLst>
              <a:path w="13258800" h="242570">
                <a:moveTo>
                  <a:pt x="12926983" y="236219"/>
                </a:moveTo>
                <a:lnTo>
                  <a:pt x="11858799" y="236219"/>
                </a:lnTo>
                <a:lnTo>
                  <a:pt x="11893029" y="237489"/>
                </a:lnTo>
                <a:lnTo>
                  <a:pt x="11945898" y="238759"/>
                </a:lnTo>
                <a:lnTo>
                  <a:pt x="11998504" y="241299"/>
                </a:lnTo>
                <a:lnTo>
                  <a:pt x="12050873" y="242569"/>
                </a:lnTo>
                <a:lnTo>
                  <a:pt x="12361504" y="242569"/>
                </a:lnTo>
                <a:lnTo>
                  <a:pt x="12412913" y="241299"/>
                </a:lnTo>
                <a:lnTo>
                  <a:pt x="12567020" y="240029"/>
                </a:lnTo>
                <a:lnTo>
                  <a:pt x="12618433" y="238759"/>
                </a:lnTo>
                <a:lnTo>
                  <a:pt x="12669909" y="238759"/>
                </a:lnTo>
                <a:lnTo>
                  <a:pt x="12772603" y="237489"/>
                </a:lnTo>
                <a:lnTo>
                  <a:pt x="12823951" y="237489"/>
                </a:lnTo>
                <a:lnTo>
                  <a:pt x="12926983" y="236219"/>
                </a:lnTo>
                <a:close/>
              </a:path>
              <a:path w="13258800" h="242570">
                <a:moveTo>
                  <a:pt x="13258800" y="223519"/>
                </a:moveTo>
                <a:lnTo>
                  <a:pt x="1764404" y="223519"/>
                </a:lnTo>
                <a:lnTo>
                  <a:pt x="3310772" y="228599"/>
                </a:lnTo>
                <a:lnTo>
                  <a:pt x="10386446" y="240029"/>
                </a:lnTo>
                <a:lnTo>
                  <a:pt x="10747565" y="240029"/>
                </a:lnTo>
                <a:lnTo>
                  <a:pt x="10847992" y="238759"/>
                </a:lnTo>
                <a:lnTo>
                  <a:pt x="11199125" y="238759"/>
                </a:lnTo>
                <a:lnTo>
                  <a:pt x="12926983" y="236219"/>
                </a:lnTo>
                <a:lnTo>
                  <a:pt x="12978504" y="234949"/>
                </a:lnTo>
                <a:lnTo>
                  <a:pt x="13258800" y="234949"/>
                </a:lnTo>
                <a:lnTo>
                  <a:pt x="13258800" y="223519"/>
                </a:lnTo>
                <a:close/>
              </a:path>
              <a:path w="13258800" h="242570">
                <a:moveTo>
                  <a:pt x="13258800" y="234949"/>
                </a:moveTo>
                <a:lnTo>
                  <a:pt x="13182744" y="234949"/>
                </a:lnTo>
                <a:lnTo>
                  <a:pt x="13232938" y="236219"/>
                </a:lnTo>
                <a:lnTo>
                  <a:pt x="13258800" y="236219"/>
                </a:lnTo>
                <a:lnTo>
                  <a:pt x="13258800" y="234949"/>
                </a:lnTo>
                <a:close/>
              </a:path>
              <a:path w="13258800" h="242570">
                <a:moveTo>
                  <a:pt x="0" y="15239"/>
                </a:moveTo>
                <a:lnTo>
                  <a:pt x="0" y="204469"/>
                </a:lnTo>
                <a:lnTo>
                  <a:pt x="572388" y="210819"/>
                </a:lnTo>
                <a:lnTo>
                  <a:pt x="613465" y="212089"/>
                </a:lnTo>
                <a:lnTo>
                  <a:pt x="735837" y="219709"/>
                </a:lnTo>
                <a:lnTo>
                  <a:pt x="1530603" y="226059"/>
                </a:lnTo>
                <a:lnTo>
                  <a:pt x="1563220" y="224789"/>
                </a:lnTo>
                <a:lnTo>
                  <a:pt x="1595802" y="224789"/>
                </a:lnTo>
                <a:lnTo>
                  <a:pt x="1628455" y="223519"/>
                </a:lnTo>
                <a:lnTo>
                  <a:pt x="13258800" y="223519"/>
                </a:lnTo>
                <a:lnTo>
                  <a:pt x="13258800" y="92709"/>
                </a:lnTo>
                <a:lnTo>
                  <a:pt x="11527952" y="92709"/>
                </a:lnTo>
                <a:lnTo>
                  <a:pt x="11478893" y="91439"/>
                </a:lnTo>
                <a:lnTo>
                  <a:pt x="11429816" y="91439"/>
                </a:lnTo>
                <a:lnTo>
                  <a:pt x="11184332" y="88899"/>
                </a:lnTo>
                <a:lnTo>
                  <a:pt x="11033335" y="88899"/>
                </a:lnTo>
                <a:lnTo>
                  <a:pt x="10980476" y="87629"/>
                </a:lnTo>
                <a:lnTo>
                  <a:pt x="10769021" y="87629"/>
                </a:lnTo>
                <a:lnTo>
                  <a:pt x="10716169" y="86359"/>
                </a:lnTo>
                <a:lnTo>
                  <a:pt x="10557693" y="86359"/>
                </a:lnTo>
                <a:lnTo>
                  <a:pt x="10504906" y="85089"/>
                </a:lnTo>
                <a:lnTo>
                  <a:pt x="10455188" y="85089"/>
                </a:lnTo>
                <a:lnTo>
                  <a:pt x="10405479" y="83819"/>
                </a:lnTo>
                <a:lnTo>
                  <a:pt x="9095892" y="83819"/>
                </a:lnTo>
                <a:lnTo>
                  <a:pt x="9090558" y="81279"/>
                </a:lnTo>
                <a:lnTo>
                  <a:pt x="9080118" y="76199"/>
                </a:lnTo>
                <a:lnTo>
                  <a:pt x="9128871" y="74929"/>
                </a:lnTo>
                <a:lnTo>
                  <a:pt x="9177527" y="72389"/>
                </a:lnTo>
                <a:lnTo>
                  <a:pt x="9372850" y="67309"/>
                </a:lnTo>
                <a:lnTo>
                  <a:pt x="13258800" y="67309"/>
                </a:lnTo>
                <a:lnTo>
                  <a:pt x="13258800" y="63499"/>
                </a:lnTo>
                <a:lnTo>
                  <a:pt x="13103428" y="63499"/>
                </a:lnTo>
                <a:lnTo>
                  <a:pt x="11423079" y="60959"/>
                </a:lnTo>
                <a:lnTo>
                  <a:pt x="11168972" y="59689"/>
                </a:lnTo>
                <a:lnTo>
                  <a:pt x="11118303" y="58419"/>
                </a:lnTo>
                <a:lnTo>
                  <a:pt x="11067616" y="58419"/>
                </a:lnTo>
                <a:lnTo>
                  <a:pt x="11016913" y="57149"/>
                </a:lnTo>
                <a:lnTo>
                  <a:pt x="9797748" y="57149"/>
                </a:lnTo>
                <a:lnTo>
                  <a:pt x="9697084" y="54609"/>
                </a:lnTo>
                <a:lnTo>
                  <a:pt x="10088981" y="49529"/>
                </a:lnTo>
                <a:lnTo>
                  <a:pt x="9510857" y="49529"/>
                </a:lnTo>
                <a:lnTo>
                  <a:pt x="9353714" y="45719"/>
                </a:lnTo>
                <a:lnTo>
                  <a:pt x="9286469" y="43179"/>
                </a:lnTo>
                <a:lnTo>
                  <a:pt x="7325924" y="43179"/>
                </a:lnTo>
                <a:lnTo>
                  <a:pt x="5717476" y="31749"/>
                </a:lnTo>
                <a:lnTo>
                  <a:pt x="5408726" y="30479"/>
                </a:lnTo>
                <a:lnTo>
                  <a:pt x="5305851" y="29209"/>
                </a:lnTo>
                <a:lnTo>
                  <a:pt x="5100192" y="29209"/>
                </a:lnTo>
                <a:lnTo>
                  <a:pt x="2517138" y="24129"/>
                </a:lnTo>
                <a:lnTo>
                  <a:pt x="2414486" y="22859"/>
                </a:lnTo>
                <a:lnTo>
                  <a:pt x="2311799" y="22859"/>
                </a:lnTo>
                <a:lnTo>
                  <a:pt x="2209082" y="21589"/>
                </a:lnTo>
                <a:lnTo>
                  <a:pt x="2054956" y="21589"/>
                </a:lnTo>
                <a:lnTo>
                  <a:pt x="574606" y="17779"/>
                </a:lnTo>
                <a:lnTo>
                  <a:pt x="0" y="15239"/>
                </a:lnTo>
                <a:close/>
              </a:path>
              <a:path w="13258800" h="242570">
                <a:moveTo>
                  <a:pt x="12556275" y="90169"/>
                </a:moveTo>
                <a:lnTo>
                  <a:pt x="12091382" y="90169"/>
                </a:lnTo>
                <a:lnTo>
                  <a:pt x="11934071" y="92709"/>
                </a:lnTo>
                <a:lnTo>
                  <a:pt x="13258800" y="92709"/>
                </a:lnTo>
                <a:lnTo>
                  <a:pt x="12556275" y="90169"/>
                </a:lnTo>
                <a:close/>
              </a:path>
              <a:path w="13258800" h="242570">
                <a:moveTo>
                  <a:pt x="9604694" y="72389"/>
                </a:moveTo>
                <a:lnTo>
                  <a:pt x="9398241" y="72389"/>
                </a:lnTo>
                <a:lnTo>
                  <a:pt x="9386806" y="73659"/>
                </a:lnTo>
                <a:lnTo>
                  <a:pt x="9376452" y="76199"/>
                </a:lnTo>
                <a:lnTo>
                  <a:pt x="9365438" y="78739"/>
                </a:lnTo>
                <a:lnTo>
                  <a:pt x="9352025" y="81279"/>
                </a:lnTo>
                <a:lnTo>
                  <a:pt x="9301402" y="81279"/>
                </a:lnTo>
                <a:lnTo>
                  <a:pt x="9250279" y="82549"/>
                </a:lnTo>
                <a:lnTo>
                  <a:pt x="9198854" y="82549"/>
                </a:lnTo>
                <a:lnTo>
                  <a:pt x="9147326" y="83819"/>
                </a:lnTo>
                <a:lnTo>
                  <a:pt x="10355777" y="83819"/>
                </a:lnTo>
                <a:lnTo>
                  <a:pt x="10306083" y="82549"/>
                </a:lnTo>
                <a:lnTo>
                  <a:pt x="9858952" y="76199"/>
                </a:lnTo>
                <a:lnTo>
                  <a:pt x="9759568" y="73659"/>
                </a:lnTo>
                <a:lnTo>
                  <a:pt x="9656362" y="73659"/>
                </a:lnTo>
                <a:lnTo>
                  <a:pt x="9604694" y="72389"/>
                </a:lnTo>
                <a:close/>
              </a:path>
              <a:path w="13258800" h="242570">
                <a:moveTo>
                  <a:pt x="13258800" y="67309"/>
                </a:moveTo>
                <a:lnTo>
                  <a:pt x="10235898" y="67309"/>
                </a:lnTo>
                <a:lnTo>
                  <a:pt x="10999203" y="68579"/>
                </a:lnTo>
                <a:lnTo>
                  <a:pt x="11156698" y="68579"/>
                </a:lnTo>
                <a:lnTo>
                  <a:pt x="11209249" y="69849"/>
                </a:lnTo>
                <a:lnTo>
                  <a:pt x="13258800" y="78739"/>
                </a:lnTo>
                <a:lnTo>
                  <a:pt x="13258800" y="67309"/>
                </a:lnTo>
                <a:close/>
              </a:path>
              <a:path w="13258800" h="242570">
                <a:moveTo>
                  <a:pt x="13258800" y="62229"/>
                </a:moveTo>
                <a:lnTo>
                  <a:pt x="13220449" y="63499"/>
                </a:lnTo>
                <a:lnTo>
                  <a:pt x="13258800" y="63499"/>
                </a:lnTo>
                <a:lnTo>
                  <a:pt x="13258800" y="62229"/>
                </a:lnTo>
                <a:close/>
              </a:path>
              <a:path w="13258800" h="242570">
                <a:moveTo>
                  <a:pt x="10458778" y="49529"/>
                </a:moveTo>
                <a:lnTo>
                  <a:pt x="10254064" y="49529"/>
                </a:lnTo>
                <a:lnTo>
                  <a:pt x="10150930" y="52069"/>
                </a:lnTo>
                <a:lnTo>
                  <a:pt x="10099232" y="54609"/>
                </a:lnTo>
                <a:lnTo>
                  <a:pt x="9995191" y="57149"/>
                </a:lnTo>
                <a:lnTo>
                  <a:pt x="10966196" y="57149"/>
                </a:lnTo>
                <a:lnTo>
                  <a:pt x="10915468" y="55879"/>
                </a:lnTo>
                <a:lnTo>
                  <a:pt x="10864731" y="55879"/>
                </a:lnTo>
                <a:lnTo>
                  <a:pt x="10661737" y="52069"/>
                </a:lnTo>
                <a:lnTo>
                  <a:pt x="10610989" y="52069"/>
                </a:lnTo>
                <a:lnTo>
                  <a:pt x="10560244" y="50799"/>
                </a:lnTo>
                <a:lnTo>
                  <a:pt x="10509507" y="50799"/>
                </a:lnTo>
                <a:lnTo>
                  <a:pt x="10458778" y="49529"/>
                </a:lnTo>
                <a:close/>
              </a:path>
              <a:path w="13258800" h="242570">
                <a:moveTo>
                  <a:pt x="10083152" y="44449"/>
                </a:moveTo>
                <a:lnTo>
                  <a:pt x="10031116" y="45719"/>
                </a:lnTo>
                <a:lnTo>
                  <a:pt x="9823052" y="46989"/>
                </a:lnTo>
                <a:lnTo>
                  <a:pt x="9771007" y="48259"/>
                </a:lnTo>
                <a:lnTo>
                  <a:pt x="9718928" y="48259"/>
                </a:lnTo>
                <a:lnTo>
                  <a:pt x="9666808" y="49529"/>
                </a:lnTo>
                <a:lnTo>
                  <a:pt x="10088981" y="49529"/>
                </a:lnTo>
                <a:lnTo>
                  <a:pt x="10083152" y="44449"/>
                </a:lnTo>
                <a:close/>
              </a:path>
              <a:path w="13258800" h="242570">
                <a:moveTo>
                  <a:pt x="8662164" y="40639"/>
                </a:moveTo>
                <a:lnTo>
                  <a:pt x="7711181" y="40639"/>
                </a:lnTo>
                <a:lnTo>
                  <a:pt x="7566382" y="41909"/>
                </a:lnTo>
                <a:lnTo>
                  <a:pt x="7518112" y="43179"/>
                </a:lnTo>
                <a:lnTo>
                  <a:pt x="9286469" y="43179"/>
                </a:lnTo>
                <a:lnTo>
                  <a:pt x="9252846" y="41909"/>
                </a:lnTo>
                <a:lnTo>
                  <a:pt x="9219526" y="41909"/>
                </a:lnTo>
                <a:lnTo>
                  <a:pt x="8662164" y="40639"/>
                </a:lnTo>
                <a:close/>
              </a:path>
              <a:path w="13258800" h="242570">
                <a:moveTo>
                  <a:pt x="8155609" y="39369"/>
                </a:moveTo>
                <a:lnTo>
                  <a:pt x="7856174" y="39369"/>
                </a:lnTo>
                <a:lnTo>
                  <a:pt x="7807804" y="40639"/>
                </a:lnTo>
                <a:lnTo>
                  <a:pt x="8358199" y="40639"/>
                </a:lnTo>
                <a:lnTo>
                  <a:pt x="8155609" y="39369"/>
                </a:lnTo>
                <a:close/>
              </a:path>
              <a:path w="13258800" h="242570">
                <a:moveTo>
                  <a:pt x="592626" y="0"/>
                </a:moveTo>
                <a:lnTo>
                  <a:pt x="0" y="0"/>
                </a:lnTo>
                <a:lnTo>
                  <a:pt x="0" y="11429"/>
                </a:lnTo>
                <a:lnTo>
                  <a:pt x="932814" y="12699"/>
                </a:lnTo>
                <a:lnTo>
                  <a:pt x="933703" y="13969"/>
                </a:lnTo>
                <a:lnTo>
                  <a:pt x="934338" y="16509"/>
                </a:lnTo>
                <a:lnTo>
                  <a:pt x="935227" y="17779"/>
                </a:lnTo>
                <a:lnTo>
                  <a:pt x="1643718" y="17779"/>
                </a:lnTo>
                <a:lnTo>
                  <a:pt x="1386582" y="16509"/>
                </a:lnTo>
                <a:lnTo>
                  <a:pt x="1295418" y="15384"/>
                </a:lnTo>
                <a:lnTo>
                  <a:pt x="3193668" y="15239"/>
                </a:lnTo>
                <a:lnTo>
                  <a:pt x="3191382" y="11429"/>
                </a:lnTo>
                <a:lnTo>
                  <a:pt x="2886062" y="11429"/>
                </a:lnTo>
                <a:lnTo>
                  <a:pt x="2784233" y="10159"/>
                </a:lnTo>
                <a:lnTo>
                  <a:pt x="2631444" y="10159"/>
                </a:lnTo>
                <a:lnTo>
                  <a:pt x="2325732" y="8889"/>
                </a:lnTo>
                <a:lnTo>
                  <a:pt x="745441" y="1269"/>
                </a:lnTo>
                <a:lnTo>
                  <a:pt x="592626" y="0"/>
                </a:lnTo>
                <a:close/>
              </a:path>
              <a:path w="13258800" h="242570">
                <a:moveTo>
                  <a:pt x="3193668" y="15239"/>
                </a:moveTo>
                <a:lnTo>
                  <a:pt x="1283715" y="15239"/>
                </a:lnTo>
                <a:lnTo>
                  <a:pt x="1295418" y="15384"/>
                </a:lnTo>
                <a:lnTo>
                  <a:pt x="3194938" y="17779"/>
                </a:lnTo>
                <a:lnTo>
                  <a:pt x="3193668" y="15239"/>
                </a:lnTo>
                <a:close/>
              </a:path>
              <a:path w="13258800" h="242570">
                <a:moveTo>
                  <a:pt x="1283715" y="15239"/>
                </a:moveTo>
                <a:lnTo>
                  <a:pt x="1180845" y="15239"/>
                </a:lnTo>
                <a:lnTo>
                  <a:pt x="1295418" y="15384"/>
                </a:lnTo>
                <a:lnTo>
                  <a:pt x="1283715" y="15239"/>
                </a:lnTo>
                <a:close/>
              </a:path>
            </a:pathLst>
          </a:custGeom>
          <a:solidFill>
            <a:srgbClr val="F688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8936121"/>
            <a:ext cx="13258800" cy="278130"/>
          </a:xfrm>
          <a:custGeom>
            <a:avLst/>
            <a:gdLst/>
            <a:ahLst/>
            <a:cxnLst/>
            <a:rect l="l" t="t" r="r" b="b"/>
            <a:pathLst>
              <a:path w="13258800" h="278129">
                <a:moveTo>
                  <a:pt x="0" y="42741"/>
                </a:moveTo>
                <a:lnTo>
                  <a:pt x="0" y="277967"/>
                </a:lnTo>
                <a:lnTo>
                  <a:pt x="4547687" y="221292"/>
                </a:lnTo>
                <a:lnTo>
                  <a:pt x="13258800" y="221292"/>
                </a:lnTo>
                <a:lnTo>
                  <a:pt x="13258800" y="45612"/>
                </a:lnTo>
                <a:lnTo>
                  <a:pt x="1500808" y="45612"/>
                </a:lnTo>
                <a:lnTo>
                  <a:pt x="0" y="42741"/>
                </a:lnTo>
                <a:close/>
              </a:path>
              <a:path w="13258800" h="278129">
                <a:moveTo>
                  <a:pt x="13258800" y="245893"/>
                </a:moveTo>
                <a:lnTo>
                  <a:pt x="8348812" y="245893"/>
                </a:lnTo>
                <a:lnTo>
                  <a:pt x="8398355" y="245956"/>
                </a:lnTo>
                <a:lnTo>
                  <a:pt x="8992920" y="252680"/>
                </a:lnTo>
                <a:lnTo>
                  <a:pt x="13258800" y="262767"/>
                </a:lnTo>
                <a:lnTo>
                  <a:pt x="13258800" y="245893"/>
                </a:lnTo>
                <a:close/>
              </a:path>
              <a:path w="13258800" h="278129">
                <a:moveTo>
                  <a:pt x="13258800" y="221292"/>
                </a:moveTo>
                <a:lnTo>
                  <a:pt x="4547687" y="221292"/>
                </a:lnTo>
                <a:lnTo>
                  <a:pt x="4649020" y="221619"/>
                </a:lnTo>
                <a:lnTo>
                  <a:pt x="4800561" y="223952"/>
                </a:lnTo>
                <a:lnTo>
                  <a:pt x="4951503" y="228776"/>
                </a:lnTo>
                <a:lnTo>
                  <a:pt x="5454485" y="241281"/>
                </a:lnTo>
                <a:lnTo>
                  <a:pt x="7521270" y="254495"/>
                </a:lnTo>
                <a:lnTo>
                  <a:pt x="8348812" y="245893"/>
                </a:lnTo>
                <a:lnTo>
                  <a:pt x="13258800" y="245893"/>
                </a:lnTo>
                <a:lnTo>
                  <a:pt x="13258800" y="221292"/>
                </a:lnTo>
                <a:close/>
              </a:path>
              <a:path w="13258800" h="278129">
                <a:moveTo>
                  <a:pt x="6312404" y="0"/>
                </a:moveTo>
                <a:lnTo>
                  <a:pt x="1500808" y="45612"/>
                </a:lnTo>
                <a:lnTo>
                  <a:pt x="13258800" y="45612"/>
                </a:lnTo>
                <a:lnTo>
                  <a:pt x="13258800" y="44451"/>
                </a:lnTo>
                <a:lnTo>
                  <a:pt x="12166212" y="44451"/>
                </a:lnTo>
                <a:lnTo>
                  <a:pt x="11820192" y="41855"/>
                </a:lnTo>
                <a:lnTo>
                  <a:pt x="11770528" y="40218"/>
                </a:lnTo>
                <a:lnTo>
                  <a:pt x="11721048" y="37291"/>
                </a:lnTo>
                <a:lnTo>
                  <a:pt x="11671685" y="33461"/>
                </a:lnTo>
                <a:lnTo>
                  <a:pt x="11523631" y="20438"/>
                </a:lnTo>
                <a:lnTo>
                  <a:pt x="11474071" y="16879"/>
                </a:lnTo>
                <a:lnTo>
                  <a:pt x="11424295" y="14359"/>
                </a:lnTo>
                <a:lnTo>
                  <a:pt x="11325673" y="11673"/>
                </a:lnTo>
                <a:lnTo>
                  <a:pt x="11232196" y="10608"/>
                </a:lnTo>
                <a:lnTo>
                  <a:pt x="10025411" y="10608"/>
                </a:lnTo>
                <a:lnTo>
                  <a:pt x="6312404" y="0"/>
                </a:lnTo>
                <a:close/>
              </a:path>
              <a:path w="13258800" h="278129">
                <a:moveTo>
                  <a:pt x="12973603" y="26142"/>
                </a:moveTo>
                <a:lnTo>
                  <a:pt x="12731302" y="27542"/>
                </a:lnTo>
                <a:lnTo>
                  <a:pt x="12701251" y="30045"/>
                </a:lnTo>
                <a:lnTo>
                  <a:pt x="12641577" y="40124"/>
                </a:lnTo>
                <a:lnTo>
                  <a:pt x="12611668" y="42477"/>
                </a:lnTo>
                <a:lnTo>
                  <a:pt x="12166212" y="44451"/>
                </a:lnTo>
                <a:lnTo>
                  <a:pt x="13258800" y="44451"/>
                </a:lnTo>
                <a:lnTo>
                  <a:pt x="13258800" y="30212"/>
                </a:lnTo>
                <a:lnTo>
                  <a:pt x="13252983" y="29550"/>
                </a:lnTo>
                <a:lnTo>
                  <a:pt x="13215807" y="27389"/>
                </a:lnTo>
                <a:lnTo>
                  <a:pt x="12973603" y="26142"/>
                </a:lnTo>
                <a:close/>
              </a:path>
              <a:path w="13258800" h="278129">
                <a:moveTo>
                  <a:pt x="10727789" y="10486"/>
                </a:moveTo>
                <a:lnTo>
                  <a:pt x="10025411" y="10608"/>
                </a:lnTo>
                <a:lnTo>
                  <a:pt x="11232196" y="10608"/>
                </a:lnTo>
                <a:lnTo>
                  <a:pt x="10978639" y="10600"/>
                </a:lnTo>
                <a:lnTo>
                  <a:pt x="10727789" y="10486"/>
                </a:lnTo>
                <a:close/>
              </a:path>
              <a:path w="13258800" h="278129">
                <a:moveTo>
                  <a:pt x="11177070" y="10406"/>
                </a:moveTo>
                <a:lnTo>
                  <a:pt x="10978639" y="10600"/>
                </a:lnTo>
                <a:lnTo>
                  <a:pt x="11231151" y="10600"/>
                </a:lnTo>
                <a:lnTo>
                  <a:pt x="11177070" y="10406"/>
                </a:lnTo>
                <a:close/>
              </a:path>
            </a:pathLst>
          </a:custGeom>
          <a:solidFill>
            <a:srgbClr val="B41F6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258800" cy="5537835"/>
          </a:xfrm>
          <a:custGeom>
            <a:avLst/>
            <a:gdLst/>
            <a:ahLst/>
            <a:cxnLst/>
            <a:rect l="l" t="t" r="r" b="b"/>
            <a:pathLst>
              <a:path w="13258800" h="5537835">
                <a:moveTo>
                  <a:pt x="0" y="5537492"/>
                </a:moveTo>
                <a:lnTo>
                  <a:pt x="13258800" y="5537492"/>
                </a:lnTo>
                <a:lnTo>
                  <a:pt x="13258800" y="0"/>
                </a:lnTo>
                <a:lnTo>
                  <a:pt x="0" y="0"/>
                </a:lnTo>
                <a:lnTo>
                  <a:pt x="0" y="5537492"/>
                </a:lnTo>
                <a:close/>
              </a:path>
            </a:pathLst>
          </a:custGeom>
          <a:solidFill>
            <a:srgbClr val="72A6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8672" y="240512"/>
            <a:ext cx="255651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20" dirty="0"/>
              <a:t>M</a:t>
            </a:r>
            <a:r>
              <a:rPr spc="-125" dirty="0"/>
              <a:t>O</a:t>
            </a:r>
            <a:r>
              <a:rPr spc="-235" dirty="0"/>
              <a:t>SC</a:t>
            </a:r>
            <a:r>
              <a:rPr spc="-325" dirty="0"/>
              <a:t>A</a:t>
            </a:r>
            <a:r>
              <a:rPr spc="-430" dirty="0"/>
              <a:t>T</a:t>
            </a:r>
            <a:r>
              <a:rPr spc="60" dirty="0"/>
              <a:t>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183149" y="1313980"/>
            <a:ext cx="5907405" cy="1719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0985">
              <a:lnSpc>
                <a:spcPct val="100000"/>
              </a:lnSpc>
              <a:spcBef>
                <a:spcPts val="100"/>
              </a:spcBef>
            </a:pPr>
            <a:r>
              <a:rPr sz="1800" spc="-360" dirty="0">
                <a:solidFill>
                  <a:srgbClr val="FFFFFF"/>
                </a:solidFill>
                <a:latin typeface="Verdana"/>
                <a:cs typeface="Verdana"/>
              </a:rPr>
              <a:t>#1 </a:t>
            </a:r>
            <a:r>
              <a:rPr sz="1800" spc="20" dirty="0">
                <a:solidFill>
                  <a:srgbClr val="FFFFFF"/>
                </a:solidFill>
                <a:latin typeface="Verdana"/>
                <a:cs typeface="Verdana"/>
              </a:rPr>
              <a:t>Moscato </a:t>
            </a:r>
            <a:r>
              <a:rPr sz="1800" spc="-135" dirty="0">
                <a:solidFill>
                  <a:srgbClr val="FFFFFF"/>
                </a:solidFill>
                <a:latin typeface="Verdana"/>
                <a:cs typeface="Verdana"/>
              </a:rPr>
              <a:t>In </a:t>
            </a:r>
            <a:r>
              <a:rPr sz="1800" spc="-35" dirty="0">
                <a:solidFill>
                  <a:srgbClr val="FFFFFF"/>
                </a:solidFill>
                <a:latin typeface="Verdana"/>
                <a:cs typeface="Verdana"/>
              </a:rPr>
              <a:t>Table</a:t>
            </a:r>
            <a:r>
              <a:rPr sz="18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Verdana"/>
                <a:cs typeface="Verdana"/>
              </a:rPr>
              <a:t>Wine</a:t>
            </a:r>
            <a:r>
              <a:rPr sz="1575" spc="-60" baseline="31746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575" baseline="31746">
              <a:latin typeface="Verdana"/>
              <a:cs typeface="Verdana"/>
            </a:endParaRPr>
          </a:p>
          <a:p>
            <a:pPr marL="74295" marR="66675" algn="ctr">
              <a:lnSpc>
                <a:spcPts val="1930"/>
              </a:lnSpc>
              <a:spcBef>
                <a:spcPts val="1755"/>
              </a:spcBef>
            </a:pP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Barefoot </a:t>
            </a:r>
            <a:r>
              <a:rPr sz="1800" spc="20" dirty="0">
                <a:solidFill>
                  <a:srgbClr val="FFFFFF"/>
                </a:solidFill>
                <a:latin typeface="Verdana"/>
                <a:cs typeface="Verdana"/>
              </a:rPr>
              <a:t>Moscato </a:t>
            </a:r>
            <a:r>
              <a:rPr sz="1800" spc="-140" dirty="0">
                <a:solidFill>
                  <a:srgbClr val="FFFFFF"/>
                </a:solidFill>
                <a:latin typeface="Verdana"/>
                <a:cs typeface="Verdana"/>
              </a:rPr>
              <a:t>Is </a:t>
            </a:r>
            <a:r>
              <a:rPr sz="1800" spc="25" dirty="0">
                <a:solidFill>
                  <a:srgbClr val="FFFFFF"/>
                </a:solidFill>
                <a:latin typeface="Verdana"/>
                <a:cs typeface="Verdana"/>
              </a:rPr>
              <a:t>Outpacing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sz="1800" spc="-35" dirty="0">
                <a:solidFill>
                  <a:srgbClr val="FFFFFF"/>
                </a:solidFill>
                <a:latin typeface="Verdana"/>
                <a:cs typeface="Verdana"/>
              </a:rPr>
              <a:t>Table </a:t>
            </a:r>
            <a:r>
              <a:rPr sz="1800" spc="25" dirty="0">
                <a:solidFill>
                  <a:srgbClr val="FFFFFF"/>
                </a:solidFill>
                <a:latin typeface="Verdana"/>
                <a:cs typeface="Verdana"/>
              </a:rPr>
              <a:t>Wine  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Category</a:t>
            </a:r>
            <a:r>
              <a:rPr sz="18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35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Verdana"/>
                <a:cs typeface="Verdana"/>
              </a:rPr>
              <a:t>Both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Dollar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7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Volume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Verdana"/>
                <a:cs typeface="Verdana"/>
              </a:rPr>
              <a:t>Sales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Verdana"/>
                <a:cs typeface="Verdana"/>
              </a:rPr>
              <a:t>Growth</a:t>
            </a:r>
            <a:r>
              <a:rPr sz="1575" spc="-60" baseline="31746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575" baseline="31746">
              <a:latin typeface="Verdana"/>
              <a:cs typeface="Verdana"/>
            </a:endParaRPr>
          </a:p>
          <a:p>
            <a:pPr marL="12700" marR="5080" algn="ctr">
              <a:lnSpc>
                <a:spcPts val="1930"/>
              </a:lnSpc>
              <a:spcBef>
                <a:spcPts val="1725"/>
              </a:spcBef>
            </a:pP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Barefoot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Verdana"/>
                <a:cs typeface="Verdana"/>
              </a:rPr>
              <a:t>Moscato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Verdana"/>
                <a:cs typeface="Verdana"/>
              </a:rPr>
              <a:t>As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8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Verdana"/>
                <a:cs typeface="Verdana"/>
              </a:rPr>
              <a:t>Total</a:t>
            </a:r>
            <a:r>
              <a:rPr sz="18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Varietal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Brings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35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Verdana"/>
                <a:cs typeface="Verdana"/>
              </a:rPr>
              <a:t>More  </a:t>
            </a:r>
            <a:r>
              <a:rPr sz="1800" spc="30" dirty="0">
                <a:solidFill>
                  <a:srgbClr val="FFFFFF"/>
                </a:solidFill>
                <a:latin typeface="Verdana"/>
                <a:cs typeface="Verdana"/>
              </a:rPr>
              <a:t>New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Verdana"/>
                <a:cs typeface="Verdana"/>
              </a:rPr>
              <a:t>Wine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Users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Than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Verdana"/>
                <a:cs typeface="Verdana"/>
              </a:rPr>
              <a:t>Any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Other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Brand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Varietal</a:t>
            </a:r>
            <a:r>
              <a:rPr sz="1575" spc="-37" baseline="31746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1575" baseline="31746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88739" y="5883147"/>
            <a:ext cx="814832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180" dirty="0">
                <a:solidFill>
                  <a:srgbClr val="419CCF"/>
                </a:solidFill>
                <a:latin typeface="Arial Black"/>
                <a:cs typeface="Arial Black"/>
              </a:rPr>
              <a:t>BAREFOOT</a:t>
            </a:r>
            <a:r>
              <a:rPr sz="2600" spc="-310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254" dirty="0">
                <a:solidFill>
                  <a:srgbClr val="419CCF"/>
                </a:solidFill>
                <a:latin typeface="Arial Black"/>
                <a:cs typeface="Arial Black"/>
              </a:rPr>
              <a:t>IS</a:t>
            </a:r>
            <a:r>
              <a:rPr sz="2600" spc="-310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245" dirty="0">
                <a:solidFill>
                  <a:srgbClr val="419CCF"/>
                </a:solidFill>
                <a:latin typeface="Arial Black"/>
                <a:cs typeface="Arial Black"/>
              </a:rPr>
              <a:t>THE</a:t>
            </a:r>
            <a:r>
              <a:rPr sz="2600" spc="-305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235" dirty="0">
                <a:solidFill>
                  <a:srgbClr val="419CCF"/>
                </a:solidFill>
                <a:latin typeface="Arial Black"/>
                <a:cs typeface="Arial Black"/>
              </a:rPr>
              <a:t>MOST</a:t>
            </a:r>
            <a:r>
              <a:rPr sz="2600" spc="-310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145" dirty="0">
                <a:solidFill>
                  <a:srgbClr val="419CCF"/>
                </a:solidFill>
                <a:latin typeface="Arial Black"/>
                <a:cs typeface="Arial Black"/>
              </a:rPr>
              <a:t>AWARDED</a:t>
            </a:r>
            <a:r>
              <a:rPr sz="2600" spc="-305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125" dirty="0">
                <a:solidFill>
                  <a:srgbClr val="419CCF"/>
                </a:solidFill>
                <a:latin typeface="Arial Black"/>
                <a:cs typeface="Arial Black"/>
              </a:rPr>
              <a:t>WINE</a:t>
            </a:r>
            <a:r>
              <a:rPr sz="2600" spc="-310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165" dirty="0">
                <a:solidFill>
                  <a:srgbClr val="419CCF"/>
                </a:solidFill>
                <a:latin typeface="Arial Black"/>
                <a:cs typeface="Arial Black"/>
              </a:rPr>
              <a:t>BRAND</a:t>
            </a:r>
            <a:r>
              <a:rPr sz="2250" spc="-247" baseline="31481" dirty="0">
                <a:solidFill>
                  <a:srgbClr val="419CCF"/>
                </a:solidFill>
                <a:latin typeface="Arial Black"/>
                <a:cs typeface="Arial Black"/>
              </a:rPr>
              <a:t>3</a:t>
            </a:r>
            <a:endParaRPr sz="2250" baseline="31481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37197" y="977264"/>
            <a:ext cx="2966085" cy="67945"/>
          </a:xfrm>
          <a:custGeom>
            <a:avLst/>
            <a:gdLst/>
            <a:ahLst/>
            <a:cxnLst/>
            <a:rect l="l" t="t" r="r" b="b"/>
            <a:pathLst>
              <a:path w="2966084" h="67944">
                <a:moveTo>
                  <a:pt x="2793806" y="65151"/>
                </a:moveTo>
                <a:lnTo>
                  <a:pt x="2055368" y="65151"/>
                </a:lnTo>
                <a:lnTo>
                  <a:pt x="2587688" y="67818"/>
                </a:lnTo>
                <a:lnTo>
                  <a:pt x="2631557" y="67818"/>
                </a:lnTo>
                <a:lnTo>
                  <a:pt x="2762846" y="66421"/>
                </a:lnTo>
                <a:lnTo>
                  <a:pt x="2785668" y="66421"/>
                </a:lnTo>
                <a:lnTo>
                  <a:pt x="2791791" y="65913"/>
                </a:lnTo>
                <a:lnTo>
                  <a:pt x="2793806" y="65151"/>
                </a:lnTo>
                <a:close/>
              </a:path>
              <a:path w="2966084" h="67944">
                <a:moveTo>
                  <a:pt x="2785668" y="66421"/>
                </a:moveTo>
                <a:lnTo>
                  <a:pt x="2762846" y="66421"/>
                </a:lnTo>
                <a:lnTo>
                  <a:pt x="2782606" y="66675"/>
                </a:lnTo>
                <a:lnTo>
                  <a:pt x="2785668" y="66421"/>
                </a:lnTo>
                <a:close/>
              </a:path>
              <a:path w="2966084" h="67944">
                <a:moveTo>
                  <a:pt x="2854907" y="62357"/>
                </a:moveTo>
                <a:lnTo>
                  <a:pt x="1819671" y="62357"/>
                </a:lnTo>
                <a:lnTo>
                  <a:pt x="1871340" y="64262"/>
                </a:lnTo>
                <a:lnTo>
                  <a:pt x="1939921" y="65151"/>
                </a:lnTo>
                <a:lnTo>
                  <a:pt x="1982457" y="66167"/>
                </a:lnTo>
                <a:lnTo>
                  <a:pt x="1990928" y="65532"/>
                </a:lnTo>
                <a:lnTo>
                  <a:pt x="2793806" y="65151"/>
                </a:lnTo>
                <a:lnTo>
                  <a:pt x="2798508" y="63373"/>
                </a:lnTo>
                <a:lnTo>
                  <a:pt x="2799524" y="62611"/>
                </a:lnTo>
                <a:lnTo>
                  <a:pt x="2809379" y="62484"/>
                </a:lnTo>
                <a:lnTo>
                  <a:pt x="2851392" y="62484"/>
                </a:lnTo>
                <a:lnTo>
                  <a:pt x="2854907" y="62357"/>
                </a:lnTo>
                <a:close/>
              </a:path>
              <a:path w="2966084" h="67944">
                <a:moveTo>
                  <a:pt x="1802049" y="62484"/>
                </a:moveTo>
                <a:lnTo>
                  <a:pt x="1657210" y="62484"/>
                </a:lnTo>
                <a:lnTo>
                  <a:pt x="1662747" y="62992"/>
                </a:lnTo>
                <a:lnTo>
                  <a:pt x="1689074" y="64516"/>
                </a:lnTo>
                <a:lnTo>
                  <a:pt x="1715023" y="64516"/>
                </a:lnTo>
                <a:lnTo>
                  <a:pt x="1802049" y="62484"/>
                </a:lnTo>
                <a:close/>
              </a:path>
              <a:path w="2966084" h="67944">
                <a:moveTo>
                  <a:pt x="2910237" y="59309"/>
                </a:moveTo>
                <a:lnTo>
                  <a:pt x="374662" y="59309"/>
                </a:lnTo>
                <a:lnTo>
                  <a:pt x="580542" y="60579"/>
                </a:lnTo>
                <a:lnTo>
                  <a:pt x="628441" y="60706"/>
                </a:lnTo>
                <a:lnTo>
                  <a:pt x="1481983" y="63627"/>
                </a:lnTo>
                <a:lnTo>
                  <a:pt x="1519161" y="63627"/>
                </a:lnTo>
                <a:lnTo>
                  <a:pt x="1650822" y="62611"/>
                </a:lnTo>
                <a:lnTo>
                  <a:pt x="1657210" y="62484"/>
                </a:lnTo>
                <a:lnTo>
                  <a:pt x="1802049" y="62484"/>
                </a:lnTo>
                <a:lnTo>
                  <a:pt x="2854907" y="62357"/>
                </a:lnTo>
                <a:lnTo>
                  <a:pt x="2879512" y="61468"/>
                </a:lnTo>
                <a:lnTo>
                  <a:pt x="2910237" y="59309"/>
                </a:lnTo>
                <a:close/>
              </a:path>
              <a:path w="2966084" h="67944">
                <a:moveTo>
                  <a:pt x="2851392" y="62484"/>
                </a:moveTo>
                <a:lnTo>
                  <a:pt x="2809379" y="62484"/>
                </a:lnTo>
                <a:lnTo>
                  <a:pt x="2815158" y="62611"/>
                </a:lnTo>
                <a:lnTo>
                  <a:pt x="2847876" y="62611"/>
                </a:lnTo>
                <a:lnTo>
                  <a:pt x="2851392" y="62484"/>
                </a:lnTo>
                <a:close/>
              </a:path>
              <a:path w="2966084" h="67944">
                <a:moveTo>
                  <a:pt x="95616" y="3810"/>
                </a:moveTo>
                <a:lnTo>
                  <a:pt x="47631" y="4064"/>
                </a:lnTo>
                <a:lnTo>
                  <a:pt x="0" y="4953"/>
                </a:lnTo>
                <a:lnTo>
                  <a:pt x="1625" y="12192"/>
                </a:lnTo>
                <a:lnTo>
                  <a:pt x="1739" y="19558"/>
                </a:lnTo>
                <a:lnTo>
                  <a:pt x="28194" y="47625"/>
                </a:lnTo>
                <a:lnTo>
                  <a:pt x="243662" y="56007"/>
                </a:lnTo>
                <a:lnTo>
                  <a:pt x="250571" y="56261"/>
                </a:lnTo>
                <a:lnTo>
                  <a:pt x="257340" y="57658"/>
                </a:lnTo>
                <a:lnTo>
                  <a:pt x="264172" y="58420"/>
                </a:lnTo>
                <a:lnTo>
                  <a:pt x="363791" y="60071"/>
                </a:lnTo>
                <a:lnTo>
                  <a:pt x="369252" y="59817"/>
                </a:lnTo>
                <a:lnTo>
                  <a:pt x="374662" y="59309"/>
                </a:lnTo>
                <a:lnTo>
                  <a:pt x="2910237" y="59309"/>
                </a:lnTo>
                <a:lnTo>
                  <a:pt x="2947606" y="55626"/>
                </a:lnTo>
                <a:lnTo>
                  <a:pt x="2945892" y="53975"/>
                </a:lnTo>
                <a:lnTo>
                  <a:pt x="2888183" y="50292"/>
                </a:lnTo>
                <a:lnTo>
                  <a:pt x="2888322" y="49657"/>
                </a:lnTo>
                <a:lnTo>
                  <a:pt x="2938734" y="49657"/>
                </a:lnTo>
                <a:lnTo>
                  <a:pt x="2896120" y="44577"/>
                </a:lnTo>
                <a:lnTo>
                  <a:pt x="2900231" y="41783"/>
                </a:lnTo>
                <a:lnTo>
                  <a:pt x="2908776" y="40259"/>
                </a:lnTo>
                <a:lnTo>
                  <a:pt x="2921359" y="39751"/>
                </a:lnTo>
                <a:lnTo>
                  <a:pt x="2965704" y="39751"/>
                </a:lnTo>
                <a:lnTo>
                  <a:pt x="2965780" y="39624"/>
                </a:lnTo>
                <a:lnTo>
                  <a:pt x="2931166" y="37465"/>
                </a:lnTo>
                <a:lnTo>
                  <a:pt x="2919679" y="36576"/>
                </a:lnTo>
                <a:lnTo>
                  <a:pt x="2718677" y="36576"/>
                </a:lnTo>
                <a:lnTo>
                  <a:pt x="2463966" y="30226"/>
                </a:lnTo>
                <a:lnTo>
                  <a:pt x="2436190" y="30226"/>
                </a:lnTo>
                <a:lnTo>
                  <a:pt x="2375699" y="29210"/>
                </a:lnTo>
                <a:lnTo>
                  <a:pt x="2321708" y="29210"/>
                </a:lnTo>
                <a:lnTo>
                  <a:pt x="2310110" y="28702"/>
                </a:lnTo>
                <a:lnTo>
                  <a:pt x="2301120" y="27559"/>
                </a:lnTo>
                <a:lnTo>
                  <a:pt x="2208139" y="27559"/>
                </a:lnTo>
                <a:lnTo>
                  <a:pt x="2004190" y="25400"/>
                </a:lnTo>
                <a:lnTo>
                  <a:pt x="1908258" y="25146"/>
                </a:lnTo>
                <a:lnTo>
                  <a:pt x="1641538" y="24765"/>
                </a:lnTo>
                <a:lnTo>
                  <a:pt x="1488732" y="22733"/>
                </a:lnTo>
                <a:lnTo>
                  <a:pt x="1477055" y="22352"/>
                </a:lnTo>
                <a:lnTo>
                  <a:pt x="1312113" y="22352"/>
                </a:lnTo>
                <a:lnTo>
                  <a:pt x="1310144" y="20193"/>
                </a:lnTo>
                <a:lnTo>
                  <a:pt x="1320833" y="19558"/>
                </a:lnTo>
                <a:lnTo>
                  <a:pt x="1331507" y="18796"/>
                </a:lnTo>
                <a:lnTo>
                  <a:pt x="1342221" y="18161"/>
                </a:lnTo>
                <a:lnTo>
                  <a:pt x="1353032" y="17907"/>
                </a:lnTo>
                <a:lnTo>
                  <a:pt x="1932393" y="17907"/>
                </a:lnTo>
                <a:lnTo>
                  <a:pt x="1888502" y="17145"/>
                </a:lnTo>
                <a:lnTo>
                  <a:pt x="1888347" y="17018"/>
                </a:lnTo>
                <a:lnTo>
                  <a:pt x="1821027" y="17018"/>
                </a:lnTo>
                <a:lnTo>
                  <a:pt x="1584680" y="15875"/>
                </a:lnTo>
                <a:lnTo>
                  <a:pt x="1551338" y="15240"/>
                </a:lnTo>
                <a:lnTo>
                  <a:pt x="1406363" y="15240"/>
                </a:lnTo>
                <a:lnTo>
                  <a:pt x="1396958" y="14986"/>
                </a:lnTo>
                <a:lnTo>
                  <a:pt x="1387475" y="14605"/>
                </a:lnTo>
                <a:lnTo>
                  <a:pt x="1432144" y="13335"/>
                </a:lnTo>
                <a:lnTo>
                  <a:pt x="1370609" y="13335"/>
                </a:lnTo>
                <a:lnTo>
                  <a:pt x="1364144" y="13208"/>
                </a:lnTo>
                <a:lnTo>
                  <a:pt x="1357590" y="12954"/>
                </a:lnTo>
                <a:lnTo>
                  <a:pt x="1344447" y="12192"/>
                </a:lnTo>
                <a:lnTo>
                  <a:pt x="1338795" y="11938"/>
                </a:lnTo>
                <a:lnTo>
                  <a:pt x="1336920" y="11684"/>
                </a:lnTo>
                <a:lnTo>
                  <a:pt x="1100429" y="11684"/>
                </a:lnTo>
                <a:lnTo>
                  <a:pt x="289166" y="4826"/>
                </a:lnTo>
                <a:lnTo>
                  <a:pt x="95616" y="3810"/>
                </a:lnTo>
                <a:close/>
              </a:path>
              <a:path w="2966084" h="67944">
                <a:moveTo>
                  <a:pt x="2938734" y="49657"/>
                </a:moveTo>
                <a:lnTo>
                  <a:pt x="2888322" y="49657"/>
                </a:lnTo>
                <a:lnTo>
                  <a:pt x="2951340" y="51943"/>
                </a:lnTo>
                <a:lnTo>
                  <a:pt x="2951518" y="51181"/>
                </a:lnTo>
                <a:lnTo>
                  <a:pt x="2938734" y="49657"/>
                </a:lnTo>
                <a:close/>
              </a:path>
              <a:path w="2966084" h="67944">
                <a:moveTo>
                  <a:pt x="2965704" y="39751"/>
                </a:moveTo>
                <a:lnTo>
                  <a:pt x="2921359" y="39751"/>
                </a:lnTo>
                <a:lnTo>
                  <a:pt x="2950889" y="41402"/>
                </a:lnTo>
                <a:lnTo>
                  <a:pt x="2964421" y="41910"/>
                </a:lnTo>
                <a:lnTo>
                  <a:pt x="2965704" y="39751"/>
                </a:lnTo>
                <a:close/>
              </a:path>
              <a:path w="2966084" h="67944">
                <a:moveTo>
                  <a:pt x="2622797" y="28321"/>
                </a:moveTo>
                <a:lnTo>
                  <a:pt x="2455799" y="28321"/>
                </a:lnTo>
                <a:lnTo>
                  <a:pt x="2747200" y="33147"/>
                </a:lnTo>
                <a:lnTo>
                  <a:pt x="2736597" y="35306"/>
                </a:lnTo>
                <a:lnTo>
                  <a:pt x="2728469" y="36322"/>
                </a:lnTo>
                <a:lnTo>
                  <a:pt x="2718677" y="36576"/>
                </a:lnTo>
                <a:lnTo>
                  <a:pt x="2919679" y="36576"/>
                </a:lnTo>
                <a:lnTo>
                  <a:pt x="2879454" y="33401"/>
                </a:lnTo>
                <a:lnTo>
                  <a:pt x="2834309" y="33401"/>
                </a:lnTo>
                <a:lnTo>
                  <a:pt x="2622797" y="28321"/>
                </a:lnTo>
                <a:close/>
              </a:path>
              <a:path w="2966084" h="67944">
                <a:moveTo>
                  <a:pt x="2852712" y="31496"/>
                </a:moveTo>
                <a:lnTo>
                  <a:pt x="2846806" y="32385"/>
                </a:lnTo>
                <a:lnTo>
                  <a:pt x="2837827" y="32893"/>
                </a:lnTo>
                <a:lnTo>
                  <a:pt x="2834309" y="33401"/>
                </a:lnTo>
                <a:lnTo>
                  <a:pt x="2879454" y="33401"/>
                </a:lnTo>
                <a:lnTo>
                  <a:pt x="2873269" y="32893"/>
                </a:lnTo>
                <a:lnTo>
                  <a:pt x="2857728" y="31877"/>
                </a:lnTo>
                <a:lnTo>
                  <a:pt x="2852712" y="31496"/>
                </a:lnTo>
                <a:close/>
              </a:path>
              <a:path w="2966084" h="67944">
                <a:moveTo>
                  <a:pt x="2514025" y="25400"/>
                </a:moveTo>
                <a:lnTo>
                  <a:pt x="2288476" y="25400"/>
                </a:lnTo>
                <a:lnTo>
                  <a:pt x="2436063" y="27940"/>
                </a:lnTo>
                <a:lnTo>
                  <a:pt x="2436190" y="30226"/>
                </a:lnTo>
                <a:lnTo>
                  <a:pt x="2463966" y="30226"/>
                </a:lnTo>
                <a:lnTo>
                  <a:pt x="2458872" y="30099"/>
                </a:lnTo>
                <a:lnTo>
                  <a:pt x="2457259" y="29845"/>
                </a:lnTo>
                <a:lnTo>
                  <a:pt x="2455633" y="29718"/>
                </a:lnTo>
                <a:lnTo>
                  <a:pt x="2455799" y="28321"/>
                </a:lnTo>
                <a:lnTo>
                  <a:pt x="2622797" y="28321"/>
                </a:lnTo>
                <a:lnTo>
                  <a:pt x="2514257" y="26543"/>
                </a:lnTo>
                <a:lnTo>
                  <a:pt x="2514025" y="25400"/>
                </a:lnTo>
                <a:close/>
              </a:path>
              <a:path w="2966084" h="67944">
                <a:moveTo>
                  <a:pt x="2335428" y="28067"/>
                </a:moveTo>
                <a:lnTo>
                  <a:pt x="2334209" y="28194"/>
                </a:lnTo>
                <a:lnTo>
                  <a:pt x="2321708" y="29210"/>
                </a:lnTo>
                <a:lnTo>
                  <a:pt x="2375699" y="29210"/>
                </a:lnTo>
                <a:lnTo>
                  <a:pt x="2337892" y="28575"/>
                </a:lnTo>
                <a:lnTo>
                  <a:pt x="2335428" y="28067"/>
                </a:lnTo>
                <a:close/>
              </a:path>
              <a:path w="2966084" h="67944">
                <a:moveTo>
                  <a:pt x="2288453" y="25400"/>
                </a:moveTo>
                <a:lnTo>
                  <a:pt x="2253523" y="27051"/>
                </a:lnTo>
                <a:lnTo>
                  <a:pt x="2224991" y="27559"/>
                </a:lnTo>
                <a:lnTo>
                  <a:pt x="2301120" y="27559"/>
                </a:lnTo>
                <a:lnTo>
                  <a:pt x="2299122" y="27305"/>
                </a:lnTo>
                <a:lnTo>
                  <a:pt x="2288453" y="25400"/>
                </a:lnTo>
                <a:close/>
              </a:path>
              <a:path w="2966084" h="67944">
                <a:moveTo>
                  <a:pt x="1921179" y="15240"/>
                </a:moveTo>
                <a:lnTo>
                  <a:pt x="1932393" y="17907"/>
                </a:lnTo>
                <a:lnTo>
                  <a:pt x="1550708" y="18161"/>
                </a:lnTo>
                <a:lnTo>
                  <a:pt x="1560569" y="18161"/>
                </a:lnTo>
                <a:lnTo>
                  <a:pt x="1580329" y="18542"/>
                </a:lnTo>
                <a:lnTo>
                  <a:pt x="2048905" y="22733"/>
                </a:lnTo>
                <a:lnTo>
                  <a:pt x="2178556" y="23622"/>
                </a:lnTo>
                <a:lnTo>
                  <a:pt x="2248854" y="25400"/>
                </a:lnTo>
                <a:lnTo>
                  <a:pt x="2259634" y="25654"/>
                </a:lnTo>
                <a:lnTo>
                  <a:pt x="2274050" y="25654"/>
                </a:lnTo>
                <a:lnTo>
                  <a:pt x="2288451" y="25400"/>
                </a:lnTo>
                <a:lnTo>
                  <a:pt x="2514025" y="25400"/>
                </a:lnTo>
                <a:lnTo>
                  <a:pt x="2513407" y="22352"/>
                </a:lnTo>
                <a:lnTo>
                  <a:pt x="2383485" y="22352"/>
                </a:lnTo>
                <a:lnTo>
                  <a:pt x="2393403" y="20701"/>
                </a:lnTo>
                <a:lnTo>
                  <a:pt x="2385860" y="20574"/>
                </a:lnTo>
                <a:lnTo>
                  <a:pt x="2279305" y="20574"/>
                </a:lnTo>
                <a:lnTo>
                  <a:pt x="2269248" y="18796"/>
                </a:lnTo>
                <a:lnTo>
                  <a:pt x="2261115" y="17780"/>
                </a:lnTo>
                <a:lnTo>
                  <a:pt x="2169936" y="17780"/>
                </a:lnTo>
                <a:lnTo>
                  <a:pt x="2151646" y="17653"/>
                </a:lnTo>
                <a:lnTo>
                  <a:pt x="2009781" y="15494"/>
                </a:lnTo>
                <a:lnTo>
                  <a:pt x="1921179" y="15240"/>
                </a:lnTo>
                <a:close/>
              </a:path>
              <a:path w="2966084" h="67944">
                <a:moveTo>
                  <a:pt x="1713966" y="23876"/>
                </a:moveTo>
                <a:lnTo>
                  <a:pt x="1695839" y="24003"/>
                </a:lnTo>
                <a:lnTo>
                  <a:pt x="1659672" y="24638"/>
                </a:lnTo>
                <a:lnTo>
                  <a:pt x="1641538" y="24765"/>
                </a:lnTo>
                <a:lnTo>
                  <a:pt x="1838535" y="24765"/>
                </a:lnTo>
                <a:lnTo>
                  <a:pt x="1713966" y="23876"/>
                </a:lnTo>
                <a:close/>
              </a:path>
              <a:path w="2966084" h="67944">
                <a:moveTo>
                  <a:pt x="1347914" y="19177"/>
                </a:moveTo>
                <a:lnTo>
                  <a:pt x="1346771" y="21336"/>
                </a:lnTo>
                <a:lnTo>
                  <a:pt x="1336287" y="21844"/>
                </a:lnTo>
                <a:lnTo>
                  <a:pt x="1312113" y="22352"/>
                </a:lnTo>
                <a:lnTo>
                  <a:pt x="1477055" y="22352"/>
                </a:lnTo>
                <a:lnTo>
                  <a:pt x="1372657" y="19304"/>
                </a:lnTo>
                <a:lnTo>
                  <a:pt x="1361328" y="19304"/>
                </a:lnTo>
                <a:lnTo>
                  <a:pt x="1347914" y="19177"/>
                </a:lnTo>
                <a:close/>
              </a:path>
              <a:path w="2966084" h="67944">
                <a:moveTo>
                  <a:pt x="2513279" y="21717"/>
                </a:moveTo>
                <a:lnTo>
                  <a:pt x="2383485" y="22352"/>
                </a:lnTo>
                <a:lnTo>
                  <a:pt x="2513407" y="22352"/>
                </a:lnTo>
                <a:lnTo>
                  <a:pt x="2513279" y="21717"/>
                </a:lnTo>
                <a:close/>
              </a:path>
              <a:path w="2966084" h="67944">
                <a:moveTo>
                  <a:pt x="2302878" y="19177"/>
                </a:moveTo>
                <a:lnTo>
                  <a:pt x="2295185" y="19558"/>
                </a:lnTo>
                <a:lnTo>
                  <a:pt x="2287639" y="20447"/>
                </a:lnTo>
                <a:lnTo>
                  <a:pt x="2279305" y="20574"/>
                </a:lnTo>
                <a:lnTo>
                  <a:pt x="2385860" y="20574"/>
                </a:lnTo>
                <a:lnTo>
                  <a:pt x="2302878" y="19177"/>
                </a:lnTo>
                <a:close/>
              </a:path>
              <a:path w="2966084" h="67944">
                <a:moveTo>
                  <a:pt x="2249770" y="17526"/>
                </a:moveTo>
                <a:lnTo>
                  <a:pt x="2224786" y="17780"/>
                </a:lnTo>
                <a:lnTo>
                  <a:pt x="2261115" y="17780"/>
                </a:lnTo>
                <a:lnTo>
                  <a:pt x="2249770" y="17526"/>
                </a:lnTo>
                <a:close/>
              </a:path>
              <a:path w="2966084" h="67944">
                <a:moveTo>
                  <a:pt x="1895246" y="15494"/>
                </a:moveTo>
                <a:lnTo>
                  <a:pt x="1827517" y="16764"/>
                </a:lnTo>
                <a:lnTo>
                  <a:pt x="1821027" y="17018"/>
                </a:lnTo>
                <a:lnTo>
                  <a:pt x="1888347" y="17018"/>
                </a:lnTo>
                <a:lnTo>
                  <a:pt x="1887880" y="16637"/>
                </a:lnTo>
                <a:lnTo>
                  <a:pt x="1895386" y="16002"/>
                </a:lnTo>
                <a:lnTo>
                  <a:pt x="1895246" y="15494"/>
                </a:lnTo>
                <a:close/>
              </a:path>
              <a:path w="2966084" h="67944">
                <a:moveTo>
                  <a:pt x="1470253" y="13081"/>
                </a:moveTo>
                <a:lnTo>
                  <a:pt x="1458919" y="13208"/>
                </a:lnTo>
                <a:lnTo>
                  <a:pt x="1424851" y="15113"/>
                </a:lnTo>
                <a:lnTo>
                  <a:pt x="1415667" y="15240"/>
                </a:lnTo>
                <a:lnTo>
                  <a:pt x="1551338" y="15240"/>
                </a:lnTo>
                <a:lnTo>
                  <a:pt x="1470253" y="13081"/>
                </a:lnTo>
                <a:close/>
              </a:path>
              <a:path w="2966084" h="67944">
                <a:moveTo>
                  <a:pt x="1435874" y="11938"/>
                </a:moveTo>
                <a:lnTo>
                  <a:pt x="1370609" y="13335"/>
                </a:lnTo>
                <a:lnTo>
                  <a:pt x="1432144" y="13335"/>
                </a:lnTo>
                <a:lnTo>
                  <a:pt x="1436611" y="13208"/>
                </a:lnTo>
                <a:lnTo>
                  <a:pt x="1435874" y="11938"/>
                </a:lnTo>
                <a:close/>
              </a:path>
              <a:path w="2966084" h="67944">
                <a:moveTo>
                  <a:pt x="1168869" y="10541"/>
                </a:moveTo>
                <a:lnTo>
                  <a:pt x="1153685" y="10668"/>
                </a:lnTo>
                <a:lnTo>
                  <a:pt x="1108278" y="11557"/>
                </a:lnTo>
                <a:lnTo>
                  <a:pt x="1104366" y="11557"/>
                </a:lnTo>
                <a:lnTo>
                  <a:pt x="1100429" y="11684"/>
                </a:lnTo>
                <a:lnTo>
                  <a:pt x="1336920" y="11684"/>
                </a:lnTo>
                <a:lnTo>
                  <a:pt x="1333169" y="11176"/>
                </a:lnTo>
                <a:lnTo>
                  <a:pt x="1168869" y="10541"/>
                </a:lnTo>
                <a:close/>
              </a:path>
              <a:path w="2966084" h="67944">
                <a:moveTo>
                  <a:pt x="214300" y="0"/>
                </a:moveTo>
                <a:lnTo>
                  <a:pt x="163289" y="0"/>
                </a:lnTo>
                <a:lnTo>
                  <a:pt x="61506" y="1016"/>
                </a:lnTo>
                <a:lnTo>
                  <a:pt x="10769" y="2286"/>
                </a:lnTo>
                <a:lnTo>
                  <a:pt x="288848" y="3429"/>
                </a:lnTo>
                <a:lnTo>
                  <a:pt x="289166" y="4826"/>
                </a:lnTo>
                <a:lnTo>
                  <a:pt x="373280" y="4826"/>
                </a:lnTo>
                <a:lnTo>
                  <a:pt x="319951" y="4064"/>
                </a:lnTo>
                <a:lnTo>
                  <a:pt x="572223" y="4064"/>
                </a:lnTo>
                <a:lnTo>
                  <a:pt x="571969" y="3048"/>
                </a:lnTo>
                <a:lnTo>
                  <a:pt x="214300" y="0"/>
                </a:lnTo>
                <a:close/>
              </a:path>
              <a:path w="2966084" h="67944">
                <a:moveTo>
                  <a:pt x="572223" y="4064"/>
                </a:moveTo>
                <a:lnTo>
                  <a:pt x="319951" y="4064"/>
                </a:lnTo>
                <a:lnTo>
                  <a:pt x="572414" y="4826"/>
                </a:lnTo>
                <a:lnTo>
                  <a:pt x="572223" y="4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50162" y="6619492"/>
            <a:ext cx="2112010" cy="2032000"/>
          </a:xfrm>
          <a:custGeom>
            <a:avLst/>
            <a:gdLst/>
            <a:ahLst/>
            <a:cxnLst/>
            <a:rect l="l" t="t" r="r" b="b"/>
            <a:pathLst>
              <a:path w="2112009" h="2032000">
                <a:moveTo>
                  <a:pt x="1219654" y="2019299"/>
                </a:moveTo>
                <a:lnTo>
                  <a:pt x="885367" y="2019299"/>
                </a:lnTo>
                <a:lnTo>
                  <a:pt x="931428" y="2031999"/>
                </a:lnTo>
                <a:lnTo>
                  <a:pt x="1170633" y="2031999"/>
                </a:lnTo>
                <a:lnTo>
                  <a:pt x="1219654" y="2019299"/>
                </a:lnTo>
                <a:close/>
              </a:path>
              <a:path w="2112009" h="2032000">
                <a:moveTo>
                  <a:pt x="1306749" y="215899"/>
                </a:moveTo>
                <a:lnTo>
                  <a:pt x="398280" y="215899"/>
                </a:lnTo>
                <a:lnTo>
                  <a:pt x="383715" y="241299"/>
                </a:lnTo>
                <a:lnTo>
                  <a:pt x="348748" y="279399"/>
                </a:lnTo>
                <a:lnTo>
                  <a:pt x="305739" y="330199"/>
                </a:lnTo>
                <a:lnTo>
                  <a:pt x="267050" y="368299"/>
                </a:lnTo>
                <a:lnTo>
                  <a:pt x="245042" y="393699"/>
                </a:lnTo>
                <a:lnTo>
                  <a:pt x="218761" y="431799"/>
                </a:lnTo>
                <a:lnTo>
                  <a:pt x="190214" y="469899"/>
                </a:lnTo>
                <a:lnTo>
                  <a:pt x="162265" y="507999"/>
                </a:lnTo>
                <a:lnTo>
                  <a:pt x="137778" y="533399"/>
                </a:lnTo>
                <a:lnTo>
                  <a:pt x="113167" y="584199"/>
                </a:lnTo>
                <a:lnTo>
                  <a:pt x="87723" y="634999"/>
                </a:lnTo>
                <a:lnTo>
                  <a:pt x="62980" y="685799"/>
                </a:lnTo>
                <a:lnTo>
                  <a:pt x="40472" y="736599"/>
                </a:lnTo>
                <a:lnTo>
                  <a:pt x="21735" y="787399"/>
                </a:lnTo>
                <a:lnTo>
                  <a:pt x="8303" y="838199"/>
                </a:lnTo>
                <a:lnTo>
                  <a:pt x="1710" y="888999"/>
                </a:lnTo>
                <a:lnTo>
                  <a:pt x="0" y="939799"/>
                </a:lnTo>
                <a:lnTo>
                  <a:pt x="342" y="990599"/>
                </a:lnTo>
                <a:lnTo>
                  <a:pt x="2567" y="1041399"/>
                </a:lnTo>
                <a:lnTo>
                  <a:pt x="6508" y="1092199"/>
                </a:lnTo>
                <a:lnTo>
                  <a:pt x="11994" y="1142999"/>
                </a:lnTo>
                <a:lnTo>
                  <a:pt x="18857" y="1193799"/>
                </a:lnTo>
                <a:lnTo>
                  <a:pt x="26928" y="1244599"/>
                </a:lnTo>
                <a:lnTo>
                  <a:pt x="36038" y="1295399"/>
                </a:lnTo>
                <a:lnTo>
                  <a:pt x="46019" y="1346199"/>
                </a:lnTo>
                <a:lnTo>
                  <a:pt x="56701" y="1396999"/>
                </a:lnTo>
                <a:lnTo>
                  <a:pt x="69283" y="1447799"/>
                </a:lnTo>
                <a:lnTo>
                  <a:pt x="85180" y="1498599"/>
                </a:lnTo>
                <a:lnTo>
                  <a:pt x="104223" y="1536699"/>
                </a:lnTo>
                <a:lnTo>
                  <a:pt x="126241" y="1574799"/>
                </a:lnTo>
                <a:lnTo>
                  <a:pt x="151067" y="1612899"/>
                </a:lnTo>
                <a:lnTo>
                  <a:pt x="178531" y="1650999"/>
                </a:lnTo>
                <a:lnTo>
                  <a:pt x="208465" y="1689099"/>
                </a:lnTo>
                <a:lnTo>
                  <a:pt x="240699" y="1727199"/>
                </a:lnTo>
                <a:lnTo>
                  <a:pt x="275065" y="1752599"/>
                </a:lnTo>
                <a:lnTo>
                  <a:pt x="311393" y="1790699"/>
                </a:lnTo>
                <a:lnTo>
                  <a:pt x="349515" y="1816099"/>
                </a:lnTo>
                <a:lnTo>
                  <a:pt x="389261" y="1841499"/>
                </a:lnTo>
                <a:lnTo>
                  <a:pt x="430463" y="1866899"/>
                </a:lnTo>
                <a:lnTo>
                  <a:pt x="472952" y="1892299"/>
                </a:lnTo>
                <a:lnTo>
                  <a:pt x="516558" y="1904999"/>
                </a:lnTo>
                <a:lnTo>
                  <a:pt x="561113" y="1930399"/>
                </a:lnTo>
                <a:lnTo>
                  <a:pt x="606447" y="1943099"/>
                </a:lnTo>
                <a:lnTo>
                  <a:pt x="652393" y="1968499"/>
                </a:lnTo>
                <a:lnTo>
                  <a:pt x="838902" y="2019299"/>
                </a:lnTo>
                <a:lnTo>
                  <a:pt x="1267996" y="2019299"/>
                </a:lnTo>
                <a:lnTo>
                  <a:pt x="1360808" y="1993899"/>
                </a:lnTo>
                <a:lnTo>
                  <a:pt x="1306317" y="1993899"/>
                </a:lnTo>
                <a:lnTo>
                  <a:pt x="1306482" y="1981199"/>
                </a:lnTo>
                <a:lnTo>
                  <a:pt x="1303244" y="1981199"/>
                </a:lnTo>
                <a:lnTo>
                  <a:pt x="1301644" y="1968499"/>
                </a:lnTo>
                <a:lnTo>
                  <a:pt x="1404364" y="1968499"/>
                </a:lnTo>
                <a:lnTo>
                  <a:pt x="1445408" y="1955799"/>
                </a:lnTo>
                <a:lnTo>
                  <a:pt x="1467492" y="1943099"/>
                </a:lnTo>
                <a:lnTo>
                  <a:pt x="1487948" y="1930399"/>
                </a:lnTo>
                <a:lnTo>
                  <a:pt x="1330117" y="1930399"/>
                </a:lnTo>
                <a:lnTo>
                  <a:pt x="1329165" y="1917699"/>
                </a:lnTo>
                <a:lnTo>
                  <a:pt x="1508403" y="1917699"/>
                </a:lnTo>
                <a:lnTo>
                  <a:pt x="1561273" y="1879599"/>
                </a:lnTo>
                <a:lnTo>
                  <a:pt x="1619236" y="1854199"/>
                </a:lnTo>
                <a:lnTo>
                  <a:pt x="1675423" y="1816099"/>
                </a:lnTo>
                <a:lnTo>
                  <a:pt x="1691271" y="1803399"/>
                </a:lnTo>
                <a:lnTo>
                  <a:pt x="574442" y="1803399"/>
                </a:lnTo>
                <a:lnTo>
                  <a:pt x="574556" y="1790699"/>
                </a:lnTo>
                <a:lnTo>
                  <a:pt x="1707119" y="1790699"/>
                </a:lnTo>
                <a:lnTo>
                  <a:pt x="1755002" y="1752599"/>
                </a:lnTo>
                <a:lnTo>
                  <a:pt x="1764660" y="1727199"/>
                </a:lnTo>
                <a:lnTo>
                  <a:pt x="1791182" y="1727199"/>
                </a:lnTo>
                <a:lnTo>
                  <a:pt x="1817647" y="1701799"/>
                </a:lnTo>
                <a:lnTo>
                  <a:pt x="1844186" y="1663699"/>
                </a:lnTo>
                <a:lnTo>
                  <a:pt x="1870932" y="1625599"/>
                </a:lnTo>
                <a:lnTo>
                  <a:pt x="1898016" y="1600199"/>
                </a:lnTo>
                <a:lnTo>
                  <a:pt x="1925569" y="1587499"/>
                </a:lnTo>
                <a:lnTo>
                  <a:pt x="1972132" y="1587499"/>
                </a:lnTo>
                <a:lnTo>
                  <a:pt x="1982639" y="1562099"/>
                </a:lnTo>
                <a:lnTo>
                  <a:pt x="2000553" y="1523999"/>
                </a:lnTo>
                <a:lnTo>
                  <a:pt x="2015648" y="1473199"/>
                </a:lnTo>
                <a:lnTo>
                  <a:pt x="2024020" y="1447799"/>
                </a:lnTo>
                <a:lnTo>
                  <a:pt x="1912603" y="1447799"/>
                </a:lnTo>
                <a:lnTo>
                  <a:pt x="1913441" y="1435099"/>
                </a:lnTo>
                <a:lnTo>
                  <a:pt x="2028206" y="1435099"/>
                </a:lnTo>
                <a:lnTo>
                  <a:pt x="2038510" y="1384299"/>
                </a:lnTo>
                <a:lnTo>
                  <a:pt x="2046004" y="1346199"/>
                </a:lnTo>
                <a:lnTo>
                  <a:pt x="2054900" y="1320799"/>
                </a:lnTo>
                <a:lnTo>
                  <a:pt x="2062538" y="1295399"/>
                </a:lnTo>
                <a:lnTo>
                  <a:pt x="2066260" y="1269999"/>
                </a:lnTo>
                <a:lnTo>
                  <a:pt x="2059815" y="1244599"/>
                </a:lnTo>
                <a:lnTo>
                  <a:pt x="2048550" y="1219199"/>
                </a:lnTo>
                <a:lnTo>
                  <a:pt x="2051829" y="1193799"/>
                </a:lnTo>
                <a:lnTo>
                  <a:pt x="2093653" y="1193799"/>
                </a:lnTo>
                <a:lnTo>
                  <a:pt x="2100239" y="1168399"/>
                </a:lnTo>
                <a:lnTo>
                  <a:pt x="2105681" y="1142999"/>
                </a:lnTo>
                <a:lnTo>
                  <a:pt x="2055808" y="1142999"/>
                </a:lnTo>
                <a:lnTo>
                  <a:pt x="2055031" y="1130299"/>
                </a:lnTo>
                <a:lnTo>
                  <a:pt x="2059660" y="1130299"/>
                </a:lnTo>
                <a:lnTo>
                  <a:pt x="2067364" y="1104899"/>
                </a:lnTo>
                <a:lnTo>
                  <a:pt x="2089720" y="1079499"/>
                </a:lnTo>
                <a:lnTo>
                  <a:pt x="2102146" y="1054099"/>
                </a:lnTo>
                <a:lnTo>
                  <a:pt x="2083913" y="1054099"/>
                </a:lnTo>
                <a:lnTo>
                  <a:pt x="2088342" y="1041399"/>
                </a:lnTo>
                <a:lnTo>
                  <a:pt x="837560" y="1041399"/>
                </a:lnTo>
                <a:lnTo>
                  <a:pt x="838005" y="1028699"/>
                </a:lnTo>
                <a:lnTo>
                  <a:pt x="471026" y="1028699"/>
                </a:lnTo>
                <a:lnTo>
                  <a:pt x="470962" y="1015999"/>
                </a:lnTo>
                <a:lnTo>
                  <a:pt x="473591" y="1015999"/>
                </a:lnTo>
                <a:lnTo>
                  <a:pt x="474899" y="1003299"/>
                </a:lnTo>
                <a:lnTo>
                  <a:pt x="1269886" y="1003299"/>
                </a:lnTo>
                <a:lnTo>
                  <a:pt x="1274150" y="990599"/>
                </a:lnTo>
                <a:lnTo>
                  <a:pt x="612808" y="990599"/>
                </a:lnTo>
                <a:lnTo>
                  <a:pt x="614066" y="977899"/>
                </a:lnTo>
                <a:lnTo>
                  <a:pt x="2075651" y="977899"/>
                </a:lnTo>
                <a:lnTo>
                  <a:pt x="2078795" y="965199"/>
                </a:lnTo>
                <a:lnTo>
                  <a:pt x="535616" y="965199"/>
                </a:lnTo>
                <a:lnTo>
                  <a:pt x="526639" y="954683"/>
                </a:lnTo>
                <a:lnTo>
                  <a:pt x="523045" y="952499"/>
                </a:lnTo>
                <a:lnTo>
                  <a:pt x="979165" y="952499"/>
                </a:lnTo>
                <a:lnTo>
                  <a:pt x="979508" y="939799"/>
                </a:lnTo>
                <a:lnTo>
                  <a:pt x="984639" y="939799"/>
                </a:lnTo>
                <a:lnTo>
                  <a:pt x="980880" y="927099"/>
                </a:lnTo>
                <a:lnTo>
                  <a:pt x="2088118" y="927099"/>
                </a:lnTo>
                <a:lnTo>
                  <a:pt x="2093109" y="901699"/>
                </a:lnTo>
                <a:lnTo>
                  <a:pt x="2101161" y="863599"/>
                </a:lnTo>
                <a:lnTo>
                  <a:pt x="2109440" y="838199"/>
                </a:lnTo>
                <a:lnTo>
                  <a:pt x="2106751" y="825499"/>
                </a:lnTo>
                <a:lnTo>
                  <a:pt x="2103363" y="812799"/>
                </a:lnTo>
                <a:lnTo>
                  <a:pt x="2100460" y="812799"/>
                </a:lnTo>
                <a:lnTo>
                  <a:pt x="2099229" y="800099"/>
                </a:lnTo>
                <a:lnTo>
                  <a:pt x="2112005" y="800099"/>
                </a:lnTo>
                <a:lnTo>
                  <a:pt x="2102223" y="787399"/>
                </a:lnTo>
                <a:lnTo>
                  <a:pt x="2083838" y="774699"/>
                </a:lnTo>
                <a:lnTo>
                  <a:pt x="2073152" y="749299"/>
                </a:lnTo>
                <a:lnTo>
                  <a:pt x="2086466" y="723899"/>
                </a:lnTo>
                <a:lnTo>
                  <a:pt x="2097406" y="723899"/>
                </a:lnTo>
                <a:lnTo>
                  <a:pt x="2095173" y="711199"/>
                </a:lnTo>
                <a:lnTo>
                  <a:pt x="2068584" y="711199"/>
                </a:lnTo>
                <a:lnTo>
                  <a:pt x="2068059" y="698499"/>
                </a:lnTo>
                <a:lnTo>
                  <a:pt x="2045597" y="698499"/>
                </a:lnTo>
                <a:lnTo>
                  <a:pt x="2043916" y="685799"/>
                </a:lnTo>
                <a:lnTo>
                  <a:pt x="2091563" y="685799"/>
                </a:lnTo>
                <a:lnTo>
                  <a:pt x="2088807" y="660399"/>
                </a:lnTo>
                <a:lnTo>
                  <a:pt x="2013360" y="660399"/>
                </a:lnTo>
                <a:lnTo>
                  <a:pt x="2003122" y="647699"/>
                </a:lnTo>
                <a:lnTo>
                  <a:pt x="1570807" y="647699"/>
                </a:lnTo>
                <a:lnTo>
                  <a:pt x="1572179" y="634999"/>
                </a:lnTo>
                <a:lnTo>
                  <a:pt x="2000713" y="634999"/>
                </a:lnTo>
                <a:lnTo>
                  <a:pt x="2012399" y="622299"/>
                </a:lnTo>
                <a:lnTo>
                  <a:pt x="2047777" y="622299"/>
                </a:lnTo>
                <a:lnTo>
                  <a:pt x="2041570" y="609599"/>
                </a:lnTo>
                <a:lnTo>
                  <a:pt x="2078795" y="584199"/>
                </a:lnTo>
                <a:lnTo>
                  <a:pt x="2091616" y="584199"/>
                </a:lnTo>
                <a:lnTo>
                  <a:pt x="2084002" y="571499"/>
                </a:lnTo>
                <a:lnTo>
                  <a:pt x="2021477" y="571499"/>
                </a:lnTo>
                <a:lnTo>
                  <a:pt x="2020057" y="558799"/>
                </a:lnTo>
                <a:lnTo>
                  <a:pt x="2045218" y="558799"/>
                </a:lnTo>
                <a:lnTo>
                  <a:pt x="2054781" y="546099"/>
                </a:lnTo>
                <a:lnTo>
                  <a:pt x="2071598" y="546099"/>
                </a:lnTo>
                <a:lnTo>
                  <a:pt x="2065396" y="533399"/>
                </a:lnTo>
                <a:lnTo>
                  <a:pt x="2049019" y="520699"/>
                </a:lnTo>
                <a:lnTo>
                  <a:pt x="1205263" y="520699"/>
                </a:lnTo>
                <a:lnTo>
                  <a:pt x="1207651" y="507999"/>
                </a:lnTo>
                <a:lnTo>
                  <a:pt x="1998725" y="507999"/>
                </a:lnTo>
                <a:lnTo>
                  <a:pt x="1998440" y="507086"/>
                </a:lnTo>
                <a:lnTo>
                  <a:pt x="1992992" y="495299"/>
                </a:lnTo>
                <a:lnTo>
                  <a:pt x="1978964" y="495299"/>
                </a:lnTo>
                <a:lnTo>
                  <a:pt x="1979484" y="482599"/>
                </a:lnTo>
                <a:lnTo>
                  <a:pt x="1983686" y="469899"/>
                </a:lnTo>
                <a:lnTo>
                  <a:pt x="2007294" y="469899"/>
                </a:lnTo>
                <a:lnTo>
                  <a:pt x="2008839" y="457199"/>
                </a:lnTo>
                <a:lnTo>
                  <a:pt x="1334905" y="457199"/>
                </a:lnTo>
                <a:lnTo>
                  <a:pt x="1335299" y="444499"/>
                </a:lnTo>
                <a:lnTo>
                  <a:pt x="1931208" y="444499"/>
                </a:lnTo>
                <a:lnTo>
                  <a:pt x="1929728" y="431799"/>
                </a:lnTo>
                <a:lnTo>
                  <a:pt x="1935767" y="419099"/>
                </a:lnTo>
                <a:lnTo>
                  <a:pt x="1979985" y="419099"/>
                </a:lnTo>
                <a:lnTo>
                  <a:pt x="1960544" y="393699"/>
                </a:lnTo>
                <a:lnTo>
                  <a:pt x="1930803" y="368299"/>
                </a:lnTo>
                <a:lnTo>
                  <a:pt x="1057867" y="368299"/>
                </a:lnTo>
                <a:lnTo>
                  <a:pt x="1057410" y="355599"/>
                </a:lnTo>
                <a:lnTo>
                  <a:pt x="1207320" y="355599"/>
                </a:lnTo>
                <a:lnTo>
                  <a:pt x="1211197" y="342899"/>
                </a:lnTo>
                <a:lnTo>
                  <a:pt x="1905629" y="342899"/>
                </a:lnTo>
                <a:lnTo>
                  <a:pt x="1893042" y="330199"/>
                </a:lnTo>
                <a:lnTo>
                  <a:pt x="1849538" y="292099"/>
                </a:lnTo>
                <a:lnTo>
                  <a:pt x="1833882" y="279399"/>
                </a:lnTo>
                <a:lnTo>
                  <a:pt x="384691" y="279399"/>
                </a:lnTo>
                <a:lnTo>
                  <a:pt x="384814" y="266699"/>
                </a:lnTo>
                <a:lnTo>
                  <a:pt x="385504" y="253999"/>
                </a:lnTo>
                <a:lnTo>
                  <a:pt x="1802571" y="253999"/>
                </a:lnTo>
                <a:lnTo>
                  <a:pt x="1770471" y="228599"/>
                </a:lnTo>
                <a:lnTo>
                  <a:pt x="1306393" y="228599"/>
                </a:lnTo>
                <a:lnTo>
                  <a:pt x="1306749" y="215899"/>
                </a:lnTo>
                <a:close/>
              </a:path>
              <a:path w="2112009" h="2032000">
                <a:moveTo>
                  <a:pt x="1404364" y="1968499"/>
                </a:moveTo>
                <a:lnTo>
                  <a:pt x="1301644" y="1968499"/>
                </a:lnTo>
                <a:lnTo>
                  <a:pt x="1303244" y="1981199"/>
                </a:lnTo>
                <a:lnTo>
                  <a:pt x="1306482" y="1981199"/>
                </a:lnTo>
                <a:lnTo>
                  <a:pt x="1306317" y="1993899"/>
                </a:lnTo>
                <a:lnTo>
                  <a:pt x="1360808" y="1993899"/>
                </a:lnTo>
                <a:lnTo>
                  <a:pt x="1404364" y="1968499"/>
                </a:lnTo>
                <a:close/>
              </a:path>
              <a:path w="2112009" h="2032000">
                <a:moveTo>
                  <a:pt x="1340963" y="1917699"/>
                </a:moveTo>
                <a:lnTo>
                  <a:pt x="1329165" y="1917699"/>
                </a:lnTo>
                <a:lnTo>
                  <a:pt x="1330117" y="1930399"/>
                </a:lnTo>
                <a:lnTo>
                  <a:pt x="1336277" y="1930399"/>
                </a:lnTo>
                <a:lnTo>
                  <a:pt x="1340963" y="1917699"/>
                </a:lnTo>
                <a:close/>
              </a:path>
              <a:path w="2112009" h="2032000">
                <a:moveTo>
                  <a:pt x="1508403" y="1917699"/>
                </a:moveTo>
                <a:lnTo>
                  <a:pt x="1340963" y="1917699"/>
                </a:lnTo>
                <a:lnTo>
                  <a:pt x="1336277" y="1930399"/>
                </a:lnTo>
                <a:lnTo>
                  <a:pt x="1487948" y="1930399"/>
                </a:lnTo>
                <a:lnTo>
                  <a:pt x="1508403" y="1917699"/>
                </a:lnTo>
                <a:close/>
              </a:path>
              <a:path w="2112009" h="2032000">
                <a:moveTo>
                  <a:pt x="1703866" y="1866133"/>
                </a:moveTo>
                <a:lnTo>
                  <a:pt x="1702851" y="1866899"/>
                </a:lnTo>
                <a:lnTo>
                  <a:pt x="1680383" y="1879599"/>
                </a:lnTo>
                <a:lnTo>
                  <a:pt x="1703015" y="1866899"/>
                </a:lnTo>
                <a:lnTo>
                  <a:pt x="1703866" y="1866133"/>
                </a:lnTo>
                <a:close/>
              </a:path>
              <a:path w="2112009" h="2032000">
                <a:moveTo>
                  <a:pt x="1852980" y="1752599"/>
                </a:moveTo>
                <a:lnTo>
                  <a:pt x="1808463" y="1752599"/>
                </a:lnTo>
                <a:lnTo>
                  <a:pt x="1808082" y="1765299"/>
                </a:lnTo>
                <a:lnTo>
                  <a:pt x="1787093" y="1790699"/>
                </a:lnTo>
                <a:lnTo>
                  <a:pt x="1745328" y="1828799"/>
                </a:lnTo>
                <a:lnTo>
                  <a:pt x="1703866" y="1866133"/>
                </a:lnTo>
                <a:lnTo>
                  <a:pt x="1753321" y="1828799"/>
                </a:lnTo>
                <a:lnTo>
                  <a:pt x="1807451" y="1790699"/>
                </a:lnTo>
                <a:lnTo>
                  <a:pt x="1840898" y="1765299"/>
                </a:lnTo>
                <a:lnTo>
                  <a:pt x="1852980" y="1752599"/>
                </a:lnTo>
                <a:close/>
              </a:path>
              <a:path w="2112009" h="2032000">
                <a:moveTo>
                  <a:pt x="582163" y="1790699"/>
                </a:moveTo>
                <a:lnTo>
                  <a:pt x="574556" y="1790699"/>
                </a:lnTo>
                <a:lnTo>
                  <a:pt x="574442" y="1803399"/>
                </a:lnTo>
                <a:lnTo>
                  <a:pt x="580957" y="1803399"/>
                </a:lnTo>
                <a:lnTo>
                  <a:pt x="582163" y="1790699"/>
                </a:lnTo>
                <a:close/>
              </a:path>
              <a:path w="2112009" h="2032000">
                <a:moveTo>
                  <a:pt x="1707119" y="1790699"/>
                </a:moveTo>
                <a:lnTo>
                  <a:pt x="582163" y="1790699"/>
                </a:lnTo>
                <a:lnTo>
                  <a:pt x="580957" y="1803399"/>
                </a:lnTo>
                <a:lnTo>
                  <a:pt x="1691271" y="1803399"/>
                </a:lnTo>
                <a:lnTo>
                  <a:pt x="1707119" y="1790699"/>
                </a:lnTo>
                <a:close/>
              </a:path>
              <a:path w="2112009" h="2032000">
                <a:moveTo>
                  <a:pt x="1793026" y="1764969"/>
                </a:moveTo>
                <a:lnTo>
                  <a:pt x="1792613" y="1765299"/>
                </a:lnTo>
                <a:lnTo>
                  <a:pt x="1792753" y="1765299"/>
                </a:lnTo>
                <a:lnTo>
                  <a:pt x="1793026" y="1764969"/>
                </a:lnTo>
                <a:close/>
              </a:path>
              <a:path w="2112009" h="2032000">
                <a:moveTo>
                  <a:pt x="1972132" y="1587499"/>
                </a:moveTo>
                <a:lnTo>
                  <a:pt x="1925569" y="1587499"/>
                </a:lnTo>
                <a:lnTo>
                  <a:pt x="1913546" y="1625599"/>
                </a:lnTo>
                <a:lnTo>
                  <a:pt x="1884187" y="1663699"/>
                </a:lnTo>
                <a:lnTo>
                  <a:pt x="1847558" y="1701799"/>
                </a:lnTo>
                <a:lnTo>
                  <a:pt x="1813725" y="1739899"/>
                </a:lnTo>
                <a:lnTo>
                  <a:pt x="1793026" y="1764969"/>
                </a:lnTo>
                <a:lnTo>
                  <a:pt x="1808463" y="1752599"/>
                </a:lnTo>
                <a:lnTo>
                  <a:pt x="1852980" y="1752599"/>
                </a:lnTo>
                <a:lnTo>
                  <a:pt x="1877144" y="1727199"/>
                </a:lnTo>
                <a:lnTo>
                  <a:pt x="1909159" y="1689099"/>
                </a:lnTo>
                <a:lnTo>
                  <a:pt x="1937225" y="1650999"/>
                </a:lnTo>
                <a:lnTo>
                  <a:pt x="1961624" y="1612899"/>
                </a:lnTo>
                <a:lnTo>
                  <a:pt x="1972132" y="1587499"/>
                </a:lnTo>
                <a:close/>
              </a:path>
              <a:path w="2112009" h="2032000">
                <a:moveTo>
                  <a:pt x="1920477" y="1435099"/>
                </a:moveTo>
                <a:lnTo>
                  <a:pt x="1913441" y="1435099"/>
                </a:lnTo>
                <a:lnTo>
                  <a:pt x="1912615" y="1447799"/>
                </a:lnTo>
                <a:lnTo>
                  <a:pt x="1921972" y="1447799"/>
                </a:lnTo>
                <a:lnTo>
                  <a:pt x="1920477" y="1435099"/>
                </a:lnTo>
                <a:close/>
              </a:path>
              <a:path w="2112009" h="2032000">
                <a:moveTo>
                  <a:pt x="2028206" y="1435099"/>
                </a:moveTo>
                <a:lnTo>
                  <a:pt x="1920477" y="1435099"/>
                </a:lnTo>
                <a:lnTo>
                  <a:pt x="1921972" y="1447799"/>
                </a:lnTo>
                <a:lnTo>
                  <a:pt x="2024020" y="1447799"/>
                </a:lnTo>
                <a:lnTo>
                  <a:pt x="2028206" y="1435099"/>
                </a:lnTo>
                <a:close/>
              </a:path>
              <a:path w="2112009" h="2032000">
                <a:moveTo>
                  <a:pt x="2059660" y="1130299"/>
                </a:moveTo>
                <a:lnTo>
                  <a:pt x="2055031" y="1130299"/>
                </a:lnTo>
                <a:lnTo>
                  <a:pt x="2055808" y="1142999"/>
                </a:lnTo>
                <a:lnTo>
                  <a:pt x="2059660" y="1130299"/>
                </a:lnTo>
                <a:close/>
              </a:path>
              <a:path w="2112009" h="2032000">
                <a:moveTo>
                  <a:pt x="2106887" y="1130299"/>
                </a:moveTo>
                <a:lnTo>
                  <a:pt x="2059660" y="1130299"/>
                </a:lnTo>
                <a:lnTo>
                  <a:pt x="2055808" y="1142999"/>
                </a:lnTo>
                <a:lnTo>
                  <a:pt x="2105681" y="1142999"/>
                </a:lnTo>
                <a:lnTo>
                  <a:pt x="2106887" y="1130299"/>
                </a:lnTo>
                <a:close/>
              </a:path>
              <a:path w="2112009" h="2032000">
                <a:moveTo>
                  <a:pt x="2098607" y="1028699"/>
                </a:moveTo>
                <a:lnTo>
                  <a:pt x="838005" y="1028699"/>
                </a:lnTo>
                <a:lnTo>
                  <a:pt x="837560" y="1041399"/>
                </a:lnTo>
                <a:lnTo>
                  <a:pt x="2098607" y="1041399"/>
                </a:lnTo>
                <a:lnTo>
                  <a:pt x="2098607" y="1028699"/>
                </a:lnTo>
                <a:close/>
              </a:path>
              <a:path w="2112009" h="2032000">
                <a:moveTo>
                  <a:pt x="2055808" y="990599"/>
                </a:moveTo>
                <a:lnTo>
                  <a:pt x="1274150" y="990599"/>
                </a:lnTo>
                <a:lnTo>
                  <a:pt x="1269886" y="1003299"/>
                </a:lnTo>
                <a:lnTo>
                  <a:pt x="1264077" y="1015999"/>
                </a:lnTo>
                <a:lnTo>
                  <a:pt x="470962" y="1015999"/>
                </a:lnTo>
                <a:lnTo>
                  <a:pt x="471026" y="1028699"/>
                </a:lnTo>
                <a:lnTo>
                  <a:pt x="2086631" y="1028699"/>
                </a:lnTo>
                <a:lnTo>
                  <a:pt x="2083073" y="1015999"/>
                </a:lnTo>
                <a:lnTo>
                  <a:pt x="2081347" y="1003299"/>
                </a:lnTo>
                <a:lnTo>
                  <a:pt x="2060744" y="1003299"/>
                </a:lnTo>
                <a:lnTo>
                  <a:pt x="2055808" y="990599"/>
                </a:lnTo>
                <a:close/>
              </a:path>
              <a:path w="2112009" h="2032000">
                <a:moveTo>
                  <a:pt x="1269886" y="1003299"/>
                </a:moveTo>
                <a:lnTo>
                  <a:pt x="474899" y="1003299"/>
                </a:lnTo>
                <a:lnTo>
                  <a:pt x="473591" y="1015999"/>
                </a:lnTo>
                <a:lnTo>
                  <a:pt x="1264077" y="1015999"/>
                </a:lnTo>
                <a:lnTo>
                  <a:pt x="1269886" y="1003299"/>
                </a:lnTo>
                <a:close/>
              </a:path>
              <a:path w="2112009" h="2032000">
                <a:moveTo>
                  <a:pt x="2094124" y="965199"/>
                </a:moveTo>
                <a:lnTo>
                  <a:pt x="2089010" y="965199"/>
                </a:lnTo>
                <a:lnTo>
                  <a:pt x="2079622" y="977899"/>
                </a:lnTo>
                <a:lnTo>
                  <a:pt x="2072267" y="983907"/>
                </a:lnTo>
                <a:lnTo>
                  <a:pt x="2068497" y="990599"/>
                </a:lnTo>
                <a:lnTo>
                  <a:pt x="2060744" y="1003299"/>
                </a:lnTo>
                <a:lnTo>
                  <a:pt x="2094799" y="1003299"/>
                </a:lnTo>
                <a:lnTo>
                  <a:pt x="2100013" y="990599"/>
                </a:lnTo>
                <a:lnTo>
                  <a:pt x="2102918" y="977899"/>
                </a:lnTo>
                <a:lnTo>
                  <a:pt x="2096765" y="977899"/>
                </a:lnTo>
                <a:lnTo>
                  <a:pt x="2094124" y="965199"/>
                </a:lnTo>
                <a:close/>
              </a:path>
              <a:path w="2112009" h="2032000">
                <a:moveTo>
                  <a:pt x="1276917" y="977899"/>
                </a:moveTo>
                <a:lnTo>
                  <a:pt x="614078" y="977899"/>
                </a:lnTo>
                <a:lnTo>
                  <a:pt x="612808" y="990599"/>
                </a:lnTo>
                <a:lnTo>
                  <a:pt x="1276588" y="990599"/>
                </a:lnTo>
                <a:lnTo>
                  <a:pt x="1276917" y="977899"/>
                </a:lnTo>
                <a:close/>
              </a:path>
              <a:path w="2112009" h="2032000">
                <a:moveTo>
                  <a:pt x="2075651" y="977899"/>
                </a:moveTo>
                <a:lnTo>
                  <a:pt x="1276917" y="977899"/>
                </a:lnTo>
                <a:lnTo>
                  <a:pt x="1276588" y="990599"/>
                </a:lnTo>
                <a:lnTo>
                  <a:pt x="2064073" y="990599"/>
                </a:lnTo>
                <a:lnTo>
                  <a:pt x="2072267" y="983907"/>
                </a:lnTo>
                <a:lnTo>
                  <a:pt x="2075651" y="977899"/>
                </a:lnTo>
                <a:close/>
              </a:path>
              <a:path w="2112009" h="2032000">
                <a:moveTo>
                  <a:pt x="2089010" y="965199"/>
                </a:moveTo>
                <a:lnTo>
                  <a:pt x="2078795" y="965199"/>
                </a:lnTo>
                <a:lnTo>
                  <a:pt x="2075651" y="977899"/>
                </a:lnTo>
                <a:lnTo>
                  <a:pt x="2072267" y="983907"/>
                </a:lnTo>
                <a:lnTo>
                  <a:pt x="2079622" y="977899"/>
                </a:lnTo>
                <a:lnTo>
                  <a:pt x="2089010" y="965199"/>
                </a:lnTo>
                <a:close/>
              </a:path>
              <a:path w="2112009" h="2032000">
                <a:moveTo>
                  <a:pt x="2104334" y="965199"/>
                </a:moveTo>
                <a:lnTo>
                  <a:pt x="2094124" y="965199"/>
                </a:lnTo>
                <a:lnTo>
                  <a:pt x="2099115" y="977899"/>
                </a:lnTo>
                <a:lnTo>
                  <a:pt x="2102518" y="977899"/>
                </a:lnTo>
                <a:lnTo>
                  <a:pt x="2104334" y="965199"/>
                </a:lnTo>
                <a:close/>
              </a:path>
              <a:path w="2112009" h="2032000">
                <a:moveTo>
                  <a:pt x="2088118" y="927099"/>
                </a:moveTo>
                <a:lnTo>
                  <a:pt x="980880" y="927099"/>
                </a:lnTo>
                <a:lnTo>
                  <a:pt x="984652" y="939799"/>
                </a:lnTo>
                <a:lnTo>
                  <a:pt x="979508" y="939799"/>
                </a:lnTo>
                <a:lnTo>
                  <a:pt x="979165" y="952499"/>
                </a:lnTo>
                <a:lnTo>
                  <a:pt x="546146" y="952499"/>
                </a:lnTo>
                <a:lnTo>
                  <a:pt x="542172" y="964120"/>
                </a:lnTo>
                <a:lnTo>
                  <a:pt x="543949" y="965199"/>
                </a:lnTo>
                <a:lnTo>
                  <a:pt x="2089018" y="965199"/>
                </a:lnTo>
                <a:lnTo>
                  <a:pt x="2088118" y="927099"/>
                </a:lnTo>
                <a:close/>
              </a:path>
              <a:path w="2112009" h="2032000">
                <a:moveTo>
                  <a:pt x="2094124" y="952499"/>
                </a:moveTo>
                <a:lnTo>
                  <a:pt x="2092841" y="952499"/>
                </a:lnTo>
                <a:lnTo>
                  <a:pt x="2091139" y="965199"/>
                </a:lnTo>
                <a:lnTo>
                  <a:pt x="2094305" y="965199"/>
                </a:lnTo>
                <a:lnTo>
                  <a:pt x="2094124" y="952499"/>
                </a:lnTo>
                <a:close/>
              </a:path>
              <a:path w="2112009" h="2032000">
                <a:moveTo>
                  <a:pt x="546146" y="952499"/>
                </a:moveTo>
                <a:lnTo>
                  <a:pt x="524775" y="952499"/>
                </a:lnTo>
                <a:lnTo>
                  <a:pt x="526639" y="954683"/>
                </a:lnTo>
                <a:lnTo>
                  <a:pt x="542172" y="964120"/>
                </a:lnTo>
                <a:lnTo>
                  <a:pt x="546146" y="952499"/>
                </a:lnTo>
                <a:close/>
              </a:path>
              <a:path w="2112009" h="2032000">
                <a:moveTo>
                  <a:pt x="524775" y="952499"/>
                </a:moveTo>
                <a:lnTo>
                  <a:pt x="523045" y="952499"/>
                </a:lnTo>
                <a:lnTo>
                  <a:pt x="526639" y="954683"/>
                </a:lnTo>
                <a:lnTo>
                  <a:pt x="524775" y="952499"/>
                </a:lnTo>
                <a:close/>
              </a:path>
              <a:path w="2112009" h="2032000">
                <a:moveTo>
                  <a:pt x="2112005" y="800099"/>
                </a:moveTo>
                <a:lnTo>
                  <a:pt x="2103090" y="800099"/>
                </a:lnTo>
                <a:lnTo>
                  <a:pt x="2105300" y="812799"/>
                </a:lnTo>
                <a:lnTo>
                  <a:pt x="2112005" y="800099"/>
                </a:lnTo>
                <a:close/>
              </a:path>
              <a:path w="2112009" h="2032000">
                <a:moveTo>
                  <a:pt x="2097406" y="723899"/>
                </a:moveTo>
                <a:lnTo>
                  <a:pt x="2086466" y="723899"/>
                </a:lnTo>
                <a:lnTo>
                  <a:pt x="2088773" y="736599"/>
                </a:lnTo>
                <a:lnTo>
                  <a:pt x="2093333" y="749299"/>
                </a:lnTo>
                <a:lnTo>
                  <a:pt x="2101782" y="749299"/>
                </a:lnTo>
                <a:lnTo>
                  <a:pt x="2097406" y="723899"/>
                </a:lnTo>
                <a:close/>
              </a:path>
              <a:path w="2112009" h="2032000">
                <a:moveTo>
                  <a:pt x="2091563" y="685799"/>
                </a:moveTo>
                <a:lnTo>
                  <a:pt x="2074210" y="685799"/>
                </a:lnTo>
                <a:lnTo>
                  <a:pt x="2079614" y="698499"/>
                </a:lnTo>
                <a:lnTo>
                  <a:pt x="2080141" y="698499"/>
                </a:lnTo>
                <a:lnTo>
                  <a:pt x="2068584" y="711199"/>
                </a:lnTo>
                <a:lnTo>
                  <a:pt x="2095173" y="711199"/>
                </a:lnTo>
                <a:lnTo>
                  <a:pt x="2092941" y="698499"/>
                </a:lnTo>
                <a:lnTo>
                  <a:pt x="2091563" y="685799"/>
                </a:lnTo>
                <a:close/>
              </a:path>
              <a:path w="2112009" h="2032000">
                <a:moveTo>
                  <a:pt x="2071040" y="685799"/>
                </a:moveTo>
                <a:lnTo>
                  <a:pt x="2058360" y="685799"/>
                </a:lnTo>
                <a:lnTo>
                  <a:pt x="2056582" y="698499"/>
                </a:lnTo>
                <a:lnTo>
                  <a:pt x="2069446" y="698499"/>
                </a:lnTo>
                <a:lnTo>
                  <a:pt x="2071040" y="685799"/>
                </a:lnTo>
                <a:close/>
              </a:path>
              <a:path w="2112009" h="2032000">
                <a:moveTo>
                  <a:pt x="2085424" y="622299"/>
                </a:moveTo>
                <a:lnTo>
                  <a:pt x="2012399" y="622299"/>
                </a:lnTo>
                <a:lnTo>
                  <a:pt x="2013338" y="634999"/>
                </a:lnTo>
                <a:lnTo>
                  <a:pt x="2013175" y="647699"/>
                </a:lnTo>
                <a:lnTo>
                  <a:pt x="2015816" y="647699"/>
                </a:lnTo>
                <a:lnTo>
                  <a:pt x="2025163" y="660399"/>
                </a:lnTo>
                <a:lnTo>
                  <a:pt x="2088807" y="660399"/>
                </a:lnTo>
                <a:lnTo>
                  <a:pt x="2085424" y="622299"/>
                </a:lnTo>
                <a:close/>
              </a:path>
              <a:path w="2112009" h="2032000">
                <a:moveTo>
                  <a:pt x="2000713" y="634999"/>
                </a:moveTo>
                <a:lnTo>
                  <a:pt x="1572179" y="634999"/>
                </a:lnTo>
                <a:lnTo>
                  <a:pt x="1570807" y="647699"/>
                </a:lnTo>
                <a:lnTo>
                  <a:pt x="2003122" y="647699"/>
                </a:lnTo>
                <a:lnTo>
                  <a:pt x="2000713" y="634999"/>
                </a:lnTo>
                <a:close/>
              </a:path>
              <a:path w="2112009" h="2032000">
                <a:moveTo>
                  <a:pt x="2091616" y="584199"/>
                </a:moveTo>
                <a:lnTo>
                  <a:pt x="2078795" y="584199"/>
                </a:lnTo>
                <a:lnTo>
                  <a:pt x="2089633" y="596899"/>
                </a:lnTo>
                <a:lnTo>
                  <a:pt x="2099229" y="596899"/>
                </a:lnTo>
                <a:lnTo>
                  <a:pt x="2091616" y="584199"/>
                </a:lnTo>
                <a:close/>
              </a:path>
              <a:path w="2112009" h="2032000">
                <a:moveTo>
                  <a:pt x="2042229" y="558799"/>
                </a:moveTo>
                <a:lnTo>
                  <a:pt x="2027389" y="558799"/>
                </a:lnTo>
                <a:lnTo>
                  <a:pt x="2043044" y="571499"/>
                </a:lnTo>
                <a:lnTo>
                  <a:pt x="2055808" y="571499"/>
                </a:lnTo>
                <a:lnTo>
                  <a:pt x="2042229" y="558799"/>
                </a:lnTo>
                <a:close/>
              </a:path>
              <a:path w="2112009" h="2032000">
                <a:moveTo>
                  <a:pt x="2071598" y="546099"/>
                </a:moveTo>
                <a:lnTo>
                  <a:pt x="2060926" y="546099"/>
                </a:lnTo>
                <a:lnTo>
                  <a:pt x="2063937" y="558799"/>
                </a:lnTo>
                <a:lnTo>
                  <a:pt x="2075798" y="558799"/>
                </a:lnTo>
                <a:lnTo>
                  <a:pt x="2078942" y="571499"/>
                </a:lnTo>
                <a:lnTo>
                  <a:pt x="2084002" y="571499"/>
                </a:lnTo>
                <a:lnTo>
                  <a:pt x="2071598" y="546099"/>
                </a:lnTo>
                <a:close/>
              </a:path>
              <a:path w="2112009" h="2032000">
                <a:moveTo>
                  <a:pt x="1208007" y="507999"/>
                </a:moveTo>
                <a:lnTo>
                  <a:pt x="1207651" y="507999"/>
                </a:lnTo>
                <a:lnTo>
                  <a:pt x="1205263" y="520699"/>
                </a:lnTo>
                <a:lnTo>
                  <a:pt x="1216020" y="520699"/>
                </a:lnTo>
                <a:lnTo>
                  <a:pt x="1208007" y="507999"/>
                </a:lnTo>
                <a:close/>
              </a:path>
              <a:path w="2112009" h="2032000">
                <a:moveTo>
                  <a:pt x="1213988" y="507999"/>
                </a:moveTo>
                <a:lnTo>
                  <a:pt x="1208007" y="507999"/>
                </a:lnTo>
                <a:lnTo>
                  <a:pt x="1216020" y="520699"/>
                </a:lnTo>
                <a:lnTo>
                  <a:pt x="1213988" y="507999"/>
                </a:lnTo>
                <a:close/>
              </a:path>
              <a:path w="2112009" h="2032000">
                <a:moveTo>
                  <a:pt x="1924944" y="507999"/>
                </a:moveTo>
                <a:lnTo>
                  <a:pt x="1213988" y="507999"/>
                </a:lnTo>
                <a:lnTo>
                  <a:pt x="1216020" y="520699"/>
                </a:lnTo>
                <a:lnTo>
                  <a:pt x="1927866" y="520699"/>
                </a:lnTo>
                <a:lnTo>
                  <a:pt x="1924944" y="507999"/>
                </a:lnTo>
                <a:close/>
              </a:path>
              <a:path w="2112009" h="2032000">
                <a:moveTo>
                  <a:pt x="2005127" y="469899"/>
                </a:moveTo>
                <a:lnTo>
                  <a:pt x="1986847" y="469899"/>
                </a:lnTo>
                <a:lnTo>
                  <a:pt x="1998440" y="507086"/>
                </a:lnTo>
                <a:lnTo>
                  <a:pt x="1998863" y="507999"/>
                </a:lnTo>
                <a:lnTo>
                  <a:pt x="1946498" y="507999"/>
                </a:lnTo>
                <a:lnTo>
                  <a:pt x="1948121" y="520699"/>
                </a:lnTo>
                <a:lnTo>
                  <a:pt x="2049019" y="520699"/>
                </a:lnTo>
                <a:lnTo>
                  <a:pt x="2040479" y="507999"/>
                </a:lnTo>
                <a:lnTo>
                  <a:pt x="2043441" y="495299"/>
                </a:lnTo>
                <a:lnTo>
                  <a:pt x="2039398" y="482599"/>
                </a:lnTo>
                <a:lnTo>
                  <a:pt x="2008542" y="482599"/>
                </a:lnTo>
                <a:lnTo>
                  <a:pt x="2005127" y="469899"/>
                </a:lnTo>
                <a:close/>
              </a:path>
              <a:path w="2112009" h="2032000">
                <a:moveTo>
                  <a:pt x="1998440" y="507086"/>
                </a:moveTo>
                <a:lnTo>
                  <a:pt x="1998725" y="507999"/>
                </a:lnTo>
                <a:lnTo>
                  <a:pt x="1998863" y="507999"/>
                </a:lnTo>
                <a:lnTo>
                  <a:pt x="1998440" y="507086"/>
                </a:lnTo>
                <a:close/>
              </a:path>
              <a:path w="2112009" h="2032000">
                <a:moveTo>
                  <a:pt x="2028876" y="469899"/>
                </a:moveTo>
                <a:lnTo>
                  <a:pt x="2012399" y="469899"/>
                </a:lnTo>
                <a:lnTo>
                  <a:pt x="2015777" y="482599"/>
                </a:lnTo>
                <a:lnTo>
                  <a:pt x="2039398" y="482599"/>
                </a:lnTo>
                <a:lnTo>
                  <a:pt x="2028876" y="469899"/>
                </a:lnTo>
                <a:close/>
              </a:path>
              <a:path w="2112009" h="2032000">
                <a:moveTo>
                  <a:pt x="1335680" y="444499"/>
                </a:moveTo>
                <a:lnTo>
                  <a:pt x="1335299" y="444499"/>
                </a:lnTo>
                <a:lnTo>
                  <a:pt x="1334905" y="457199"/>
                </a:lnTo>
                <a:lnTo>
                  <a:pt x="1335680" y="444499"/>
                </a:lnTo>
                <a:close/>
              </a:path>
              <a:path w="2112009" h="2032000">
                <a:moveTo>
                  <a:pt x="2012399" y="444499"/>
                </a:moveTo>
                <a:lnTo>
                  <a:pt x="1335680" y="444499"/>
                </a:lnTo>
                <a:lnTo>
                  <a:pt x="1334905" y="457199"/>
                </a:lnTo>
                <a:lnTo>
                  <a:pt x="2003103" y="457199"/>
                </a:lnTo>
                <a:lnTo>
                  <a:pt x="2012399" y="444499"/>
                </a:lnTo>
                <a:close/>
              </a:path>
              <a:path w="2112009" h="2032000">
                <a:moveTo>
                  <a:pt x="1971531" y="419099"/>
                </a:moveTo>
                <a:lnTo>
                  <a:pt x="1942127" y="419099"/>
                </a:lnTo>
                <a:lnTo>
                  <a:pt x="1946786" y="431799"/>
                </a:lnTo>
                <a:lnTo>
                  <a:pt x="1949771" y="444499"/>
                </a:lnTo>
                <a:lnTo>
                  <a:pt x="2001791" y="444499"/>
                </a:lnTo>
                <a:lnTo>
                  <a:pt x="1988441" y="431799"/>
                </a:lnTo>
                <a:lnTo>
                  <a:pt x="1976852" y="431799"/>
                </a:lnTo>
                <a:lnTo>
                  <a:pt x="1971531" y="419099"/>
                </a:lnTo>
                <a:close/>
              </a:path>
              <a:path w="2112009" h="2032000">
                <a:moveTo>
                  <a:pt x="1905629" y="342899"/>
                </a:moveTo>
                <a:lnTo>
                  <a:pt x="1215487" y="342899"/>
                </a:lnTo>
                <a:lnTo>
                  <a:pt x="1207320" y="355599"/>
                </a:lnTo>
                <a:lnTo>
                  <a:pt x="1057410" y="355599"/>
                </a:lnTo>
                <a:lnTo>
                  <a:pt x="1057867" y="368299"/>
                </a:lnTo>
                <a:lnTo>
                  <a:pt x="1930803" y="368299"/>
                </a:lnTo>
                <a:lnTo>
                  <a:pt x="1905629" y="342899"/>
                </a:lnTo>
                <a:close/>
              </a:path>
              <a:path w="2112009" h="2032000">
                <a:moveTo>
                  <a:pt x="1802571" y="253999"/>
                </a:moveTo>
                <a:lnTo>
                  <a:pt x="395335" y="253999"/>
                </a:lnTo>
                <a:lnTo>
                  <a:pt x="399078" y="266699"/>
                </a:lnTo>
                <a:lnTo>
                  <a:pt x="399229" y="266699"/>
                </a:lnTo>
                <a:lnTo>
                  <a:pt x="398280" y="279399"/>
                </a:lnTo>
                <a:lnTo>
                  <a:pt x="1833882" y="279399"/>
                </a:lnTo>
                <a:lnTo>
                  <a:pt x="1802571" y="253999"/>
                </a:lnTo>
                <a:close/>
              </a:path>
              <a:path w="2112009" h="2032000">
                <a:moveTo>
                  <a:pt x="1203962" y="0"/>
                </a:moveTo>
                <a:lnTo>
                  <a:pt x="1034557" y="0"/>
                </a:lnTo>
                <a:lnTo>
                  <a:pt x="972917" y="12699"/>
                </a:lnTo>
                <a:lnTo>
                  <a:pt x="847473" y="12699"/>
                </a:lnTo>
                <a:lnTo>
                  <a:pt x="796676" y="25399"/>
                </a:lnTo>
                <a:lnTo>
                  <a:pt x="760941" y="50799"/>
                </a:lnTo>
                <a:lnTo>
                  <a:pt x="744955" y="50799"/>
                </a:lnTo>
                <a:lnTo>
                  <a:pt x="695795" y="63499"/>
                </a:lnTo>
                <a:lnTo>
                  <a:pt x="639317" y="76199"/>
                </a:lnTo>
                <a:lnTo>
                  <a:pt x="564344" y="101599"/>
                </a:lnTo>
                <a:lnTo>
                  <a:pt x="518426" y="114299"/>
                </a:lnTo>
                <a:lnTo>
                  <a:pt x="469200" y="139699"/>
                </a:lnTo>
                <a:lnTo>
                  <a:pt x="422241" y="165099"/>
                </a:lnTo>
                <a:lnTo>
                  <a:pt x="383124" y="203199"/>
                </a:lnTo>
                <a:lnTo>
                  <a:pt x="357424" y="228599"/>
                </a:lnTo>
                <a:lnTo>
                  <a:pt x="376418" y="228599"/>
                </a:lnTo>
                <a:lnTo>
                  <a:pt x="386990" y="215899"/>
                </a:lnTo>
                <a:lnTo>
                  <a:pt x="1752240" y="215899"/>
                </a:lnTo>
                <a:lnTo>
                  <a:pt x="1752283" y="214169"/>
                </a:lnTo>
                <a:lnTo>
                  <a:pt x="1707365" y="177799"/>
                </a:lnTo>
                <a:lnTo>
                  <a:pt x="1663683" y="152399"/>
                </a:lnTo>
                <a:lnTo>
                  <a:pt x="1625654" y="126999"/>
                </a:lnTo>
                <a:lnTo>
                  <a:pt x="1575672" y="126999"/>
                </a:lnTo>
                <a:lnTo>
                  <a:pt x="1577583" y="114299"/>
                </a:lnTo>
                <a:lnTo>
                  <a:pt x="1561803" y="101599"/>
                </a:lnTo>
                <a:lnTo>
                  <a:pt x="1539985" y="88899"/>
                </a:lnTo>
                <a:lnTo>
                  <a:pt x="1523779" y="88899"/>
                </a:lnTo>
                <a:lnTo>
                  <a:pt x="1510464" y="76199"/>
                </a:lnTo>
                <a:lnTo>
                  <a:pt x="1475044" y="63499"/>
                </a:lnTo>
                <a:lnTo>
                  <a:pt x="1424308" y="38099"/>
                </a:lnTo>
                <a:lnTo>
                  <a:pt x="1365044" y="25399"/>
                </a:lnTo>
                <a:lnTo>
                  <a:pt x="1304039" y="25399"/>
                </a:lnTo>
                <a:lnTo>
                  <a:pt x="1248082" y="12699"/>
                </a:lnTo>
                <a:lnTo>
                  <a:pt x="1203962" y="0"/>
                </a:lnTo>
                <a:close/>
              </a:path>
              <a:path w="2112009" h="2032000">
                <a:moveTo>
                  <a:pt x="1752283" y="214169"/>
                </a:moveTo>
                <a:lnTo>
                  <a:pt x="1752240" y="215899"/>
                </a:lnTo>
                <a:lnTo>
                  <a:pt x="1306749" y="215899"/>
                </a:lnTo>
                <a:lnTo>
                  <a:pt x="1306393" y="228599"/>
                </a:lnTo>
                <a:lnTo>
                  <a:pt x="1770471" y="228599"/>
                </a:lnTo>
                <a:lnTo>
                  <a:pt x="1754421" y="215899"/>
                </a:lnTo>
                <a:lnTo>
                  <a:pt x="1752283" y="214169"/>
                </a:lnTo>
                <a:close/>
              </a:path>
              <a:path w="2112009" h="2032000">
                <a:moveTo>
                  <a:pt x="1595557" y="114299"/>
                </a:moveTo>
                <a:lnTo>
                  <a:pt x="1575672" y="126999"/>
                </a:lnTo>
                <a:lnTo>
                  <a:pt x="1625654" y="126999"/>
                </a:lnTo>
                <a:lnTo>
                  <a:pt x="1595557" y="114299"/>
                </a:lnTo>
                <a:close/>
              </a:path>
            </a:pathLst>
          </a:custGeom>
          <a:solidFill>
            <a:srgbClr val="8ED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90041" y="6611111"/>
            <a:ext cx="2080260" cy="2082164"/>
          </a:xfrm>
          <a:custGeom>
            <a:avLst/>
            <a:gdLst/>
            <a:ahLst/>
            <a:cxnLst/>
            <a:rect l="l" t="t" r="r" b="b"/>
            <a:pathLst>
              <a:path w="2080259" h="2082165">
                <a:moveTo>
                  <a:pt x="150825" y="1587499"/>
                </a:moveTo>
                <a:lnTo>
                  <a:pt x="162187" y="1625599"/>
                </a:lnTo>
                <a:lnTo>
                  <a:pt x="184308" y="1676399"/>
                </a:lnTo>
                <a:lnTo>
                  <a:pt x="214710" y="1714499"/>
                </a:lnTo>
                <a:lnTo>
                  <a:pt x="250913" y="1752599"/>
                </a:lnTo>
                <a:lnTo>
                  <a:pt x="290439" y="1790699"/>
                </a:lnTo>
                <a:lnTo>
                  <a:pt x="330809" y="1828799"/>
                </a:lnTo>
                <a:lnTo>
                  <a:pt x="369544" y="1866899"/>
                </a:lnTo>
                <a:lnTo>
                  <a:pt x="404165" y="1879599"/>
                </a:lnTo>
                <a:lnTo>
                  <a:pt x="432193" y="1892299"/>
                </a:lnTo>
                <a:lnTo>
                  <a:pt x="438401" y="1917699"/>
                </a:lnTo>
                <a:lnTo>
                  <a:pt x="462295" y="1930399"/>
                </a:lnTo>
                <a:lnTo>
                  <a:pt x="500422" y="1955799"/>
                </a:lnTo>
                <a:lnTo>
                  <a:pt x="549330" y="1981199"/>
                </a:lnTo>
                <a:lnTo>
                  <a:pt x="605567" y="1993899"/>
                </a:lnTo>
                <a:lnTo>
                  <a:pt x="665680" y="2006599"/>
                </a:lnTo>
                <a:lnTo>
                  <a:pt x="726217" y="2031999"/>
                </a:lnTo>
                <a:lnTo>
                  <a:pt x="783725" y="2044699"/>
                </a:lnTo>
                <a:lnTo>
                  <a:pt x="834752" y="2057399"/>
                </a:lnTo>
                <a:lnTo>
                  <a:pt x="875846" y="2057399"/>
                </a:lnTo>
                <a:lnTo>
                  <a:pt x="903554" y="2070099"/>
                </a:lnTo>
                <a:lnTo>
                  <a:pt x="1164713" y="2070099"/>
                </a:lnTo>
                <a:lnTo>
                  <a:pt x="1262506" y="2044699"/>
                </a:lnTo>
                <a:lnTo>
                  <a:pt x="1312154" y="2044699"/>
                </a:lnTo>
                <a:lnTo>
                  <a:pt x="1415679" y="2019299"/>
                </a:lnTo>
                <a:lnTo>
                  <a:pt x="1470647" y="2006599"/>
                </a:lnTo>
                <a:lnTo>
                  <a:pt x="1525128" y="2006599"/>
                </a:lnTo>
                <a:lnTo>
                  <a:pt x="1543920" y="1993899"/>
                </a:lnTo>
                <a:lnTo>
                  <a:pt x="1588416" y="1968499"/>
                </a:lnTo>
                <a:lnTo>
                  <a:pt x="1635138" y="1930399"/>
                </a:lnTo>
                <a:lnTo>
                  <a:pt x="1679403" y="1892299"/>
                </a:lnTo>
                <a:lnTo>
                  <a:pt x="1716524" y="1866899"/>
                </a:lnTo>
                <a:lnTo>
                  <a:pt x="1741815" y="1841499"/>
                </a:lnTo>
                <a:lnTo>
                  <a:pt x="1750593" y="1841499"/>
                </a:lnTo>
                <a:lnTo>
                  <a:pt x="1779616" y="1816099"/>
                </a:lnTo>
                <a:lnTo>
                  <a:pt x="548386" y="1816099"/>
                </a:lnTo>
                <a:lnTo>
                  <a:pt x="548779" y="1803399"/>
                </a:lnTo>
                <a:lnTo>
                  <a:pt x="369525" y="1803399"/>
                </a:lnTo>
                <a:lnTo>
                  <a:pt x="369076" y="1790699"/>
                </a:lnTo>
                <a:lnTo>
                  <a:pt x="366828" y="1790699"/>
                </a:lnTo>
                <a:lnTo>
                  <a:pt x="365480" y="1777999"/>
                </a:lnTo>
                <a:lnTo>
                  <a:pt x="1819873" y="1777999"/>
                </a:lnTo>
                <a:lnTo>
                  <a:pt x="1840054" y="1752599"/>
                </a:lnTo>
                <a:lnTo>
                  <a:pt x="1869386" y="1701799"/>
                </a:lnTo>
                <a:lnTo>
                  <a:pt x="1896737" y="1650999"/>
                </a:lnTo>
                <a:lnTo>
                  <a:pt x="1914985" y="1612899"/>
                </a:lnTo>
                <a:lnTo>
                  <a:pt x="165605" y="1612899"/>
                </a:lnTo>
                <a:lnTo>
                  <a:pt x="162855" y="1600199"/>
                </a:lnTo>
                <a:lnTo>
                  <a:pt x="159166" y="1600199"/>
                </a:lnTo>
                <a:lnTo>
                  <a:pt x="150825" y="1587499"/>
                </a:lnTo>
                <a:close/>
              </a:path>
              <a:path w="2080259" h="2082165">
                <a:moveTo>
                  <a:pt x="1525128" y="2006599"/>
                </a:moveTo>
                <a:lnTo>
                  <a:pt x="1470647" y="2006599"/>
                </a:lnTo>
                <a:lnTo>
                  <a:pt x="1480350" y="2019299"/>
                </a:lnTo>
                <a:lnTo>
                  <a:pt x="1506336" y="2019299"/>
                </a:lnTo>
                <a:lnTo>
                  <a:pt x="1525128" y="2006599"/>
                </a:lnTo>
                <a:close/>
              </a:path>
              <a:path w="2080259" h="2082165">
                <a:moveTo>
                  <a:pt x="590994" y="1803399"/>
                </a:moveTo>
                <a:lnTo>
                  <a:pt x="548779" y="1803399"/>
                </a:lnTo>
                <a:lnTo>
                  <a:pt x="548386" y="1816099"/>
                </a:lnTo>
                <a:lnTo>
                  <a:pt x="597052" y="1816099"/>
                </a:lnTo>
                <a:lnTo>
                  <a:pt x="590994" y="1803399"/>
                </a:lnTo>
                <a:close/>
              </a:path>
              <a:path w="2080259" h="2082165">
                <a:moveTo>
                  <a:pt x="593979" y="1803399"/>
                </a:moveTo>
                <a:lnTo>
                  <a:pt x="590994" y="1803399"/>
                </a:lnTo>
                <a:lnTo>
                  <a:pt x="597052" y="1816099"/>
                </a:lnTo>
                <a:lnTo>
                  <a:pt x="593979" y="1803399"/>
                </a:lnTo>
                <a:close/>
              </a:path>
              <a:path w="2080259" h="2082165">
                <a:moveTo>
                  <a:pt x="1819873" y="1777999"/>
                </a:moveTo>
                <a:lnTo>
                  <a:pt x="391579" y="1777999"/>
                </a:lnTo>
                <a:lnTo>
                  <a:pt x="388979" y="1790699"/>
                </a:lnTo>
                <a:lnTo>
                  <a:pt x="554824" y="1790699"/>
                </a:lnTo>
                <a:lnTo>
                  <a:pt x="553885" y="1803399"/>
                </a:lnTo>
                <a:lnTo>
                  <a:pt x="593979" y="1803399"/>
                </a:lnTo>
                <a:lnTo>
                  <a:pt x="597065" y="1816099"/>
                </a:lnTo>
                <a:lnTo>
                  <a:pt x="1779616" y="1816099"/>
                </a:lnTo>
                <a:lnTo>
                  <a:pt x="1809783" y="1790699"/>
                </a:lnTo>
                <a:lnTo>
                  <a:pt x="1819873" y="1777999"/>
                </a:lnTo>
                <a:close/>
              </a:path>
              <a:path w="2080259" h="2082165">
                <a:moveTo>
                  <a:pt x="554799" y="1790699"/>
                </a:moveTo>
                <a:lnTo>
                  <a:pt x="382473" y="1790699"/>
                </a:lnTo>
                <a:lnTo>
                  <a:pt x="373994" y="1803399"/>
                </a:lnTo>
                <a:lnTo>
                  <a:pt x="553859" y="1803399"/>
                </a:lnTo>
                <a:lnTo>
                  <a:pt x="554799" y="1790699"/>
                </a:lnTo>
                <a:close/>
              </a:path>
              <a:path w="2080259" h="2082165">
                <a:moveTo>
                  <a:pt x="554824" y="1790699"/>
                </a:moveTo>
                <a:lnTo>
                  <a:pt x="554342" y="1797049"/>
                </a:lnTo>
                <a:lnTo>
                  <a:pt x="554824" y="1790699"/>
                </a:lnTo>
                <a:close/>
              </a:path>
              <a:path w="2080259" h="2082165">
                <a:moveTo>
                  <a:pt x="92798" y="1435099"/>
                </a:moveTo>
                <a:lnTo>
                  <a:pt x="115359" y="1485899"/>
                </a:lnTo>
                <a:lnTo>
                  <a:pt x="136551" y="1523999"/>
                </a:lnTo>
                <a:lnTo>
                  <a:pt x="155451" y="1574799"/>
                </a:lnTo>
                <a:lnTo>
                  <a:pt x="171132" y="1612899"/>
                </a:lnTo>
                <a:lnTo>
                  <a:pt x="1914985" y="1612899"/>
                </a:lnTo>
                <a:lnTo>
                  <a:pt x="1921068" y="1600199"/>
                </a:lnTo>
                <a:lnTo>
                  <a:pt x="1941335" y="1562099"/>
                </a:lnTo>
                <a:lnTo>
                  <a:pt x="1946389" y="1549399"/>
                </a:lnTo>
                <a:lnTo>
                  <a:pt x="216763" y="1549399"/>
                </a:lnTo>
                <a:lnTo>
                  <a:pt x="217144" y="1536699"/>
                </a:lnTo>
                <a:lnTo>
                  <a:pt x="1951444" y="1536699"/>
                </a:lnTo>
                <a:lnTo>
                  <a:pt x="1956498" y="1523999"/>
                </a:lnTo>
                <a:lnTo>
                  <a:pt x="1971694" y="1498599"/>
                </a:lnTo>
                <a:lnTo>
                  <a:pt x="1992165" y="1447799"/>
                </a:lnTo>
                <a:lnTo>
                  <a:pt x="101812" y="1447799"/>
                </a:lnTo>
                <a:lnTo>
                  <a:pt x="92798" y="1435099"/>
                </a:lnTo>
                <a:close/>
              </a:path>
              <a:path w="2080259" h="2082165">
                <a:moveTo>
                  <a:pt x="1951444" y="1536699"/>
                </a:moveTo>
                <a:lnTo>
                  <a:pt x="217144" y="1536699"/>
                </a:lnTo>
                <a:lnTo>
                  <a:pt x="216763" y="1549399"/>
                </a:lnTo>
                <a:lnTo>
                  <a:pt x="1946389" y="1549399"/>
                </a:lnTo>
                <a:lnTo>
                  <a:pt x="1951444" y="1536699"/>
                </a:lnTo>
                <a:close/>
              </a:path>
              <a:path w="2080259" h="2082165">
                <a:moveTo>
                  <a:pt x="1653870" y="1435099"/>
                </a:moveTo>
                <a:lnTo>
                  <a:pt x="102708" y="1435099"/>
                </a:lnTo>
                <a:lnTo>
                  <a:pt x="101812" y="1447799"/>
                </a:lnTo>
                <a:lnTo>
                  <a:pt x="1653476" y="1447799"/>
                </a:lnTo>
                <a:lnTo>
                  <a:pt x="1653870" y="1435099"/>
                </a:lnTo>
                <a:close/>
              </a:path>
              <a:path w="2080259" h="2082165">
                <a:moveTo>
                  <a:pt x="2007453" y="1422399"/>
                </a:moveTo>
                <a:lnTo>
                  <a:pt x="1654124" y="1422399"/>
                </a:lnTo>
                <a:lnTo>
                  <a:pt x="1654314" y="1435099"/>
                </a:lnTo>
                <a:lnTo>
                  <a:pt x="1653870" y="1435099"/>
                </a:lnTo>
                <a:lnTo>
                  <a:pt x="1653476" y="1447799"/>
                </a:lnTo>
                <a:lnTo>
                  <a:pt x="1992165" y="1447799"/>
                </a:lnTo>
                <a:lnTo>
                  <a:pt x="2007453" y="1422399"/>
                </a:lnTo>
                <a:close/>
              </a:path>
              <a:path w="2080259" h="2082165">
                <a:moveTo>
                  <a:pt x="0" y="1130299"/>
                </a:moveTo>
                <a:lnTo>
                  <a:pt x="13000" y="1206499"/>
                </a:lnTo>
                <a:lnTo>
                  <a:pt x="31581" y="1269999"/>
                </a:lnTo>
                <a:lnTo>
                  <a:pt x="53197" y="1333499"/>
                </a:lnTo>
                <a:lnTo>
                  <a:pt x="74084" y="1384299"/>
                </a:lnTo>
                <a:lnTo>
                  <a:pt x="90478" y="1422399"/>
                </a:lnTo>
                <a:lnTo>
                  <a:pt x="98615" y="1435099"/>
                </a:lnTo>
                <a:lnTo>
                  <a:pt x="1654314" y="1435099"/>
                </a:lnTo>
                <a:lnTo>
                  <a:pt x="1654124" y="1422399"/>
                </a:lnTo>
                <a:lnTo>
                  <a:pt x="2007453" y="1422399"/>
                </a:lnTo>
                <a:lnTo>
                  <a:pt x="2015097" y="1409699"/>
                </a:lnTo>
                <a:lnTo>
                  <a:pt x="2026387" y="1384299"/>
                </a:lnTo>
                <a:lnTo>
                  <a:pt x="95719" y="1384299"/>
                </a:lnTo>
                <a:lnTo>
                  <a:pt x="76892" y="1371599"/>
                </a:lnTo>
                <a:lnTo>
                  <a:pt x="62325" y="1333499"/>
                </a:lnTo>
                <a:lnTo>
                  <a:pt x="50493" y="1282699"/>
                </a:lnTo>
                <a:lnTo>
                  <a:pt x="39870" y="1231899"/>
                </a:lnTo>
                <a:lnTo>
                  <a:pt x="28931" y="1181099"/>
                </a:lnTo>
                <a:lnTo>
                  <a:pt x="16149" y="1142999"/>
                </a:lnTo>
                <a:lnTo>
                  <a:pt x="0" y="1130299"/>
                </a:lnTo>
                <a:close/>
              </a:path>
              <a:path w="2080259" h="2082165">
                <a:moveTo>
                  <a:pt x="1171276" y="0"/>
                </a:moveTo>
                <a:lnTo>
                  <a:pt x="1119528" y="12699"/>
                </a:lnTo>
                <a:lnTo>
                  <a:pt x="1067331" y="12699"/>
                </a:lnTo>
                <a:lnTo>
                  <a:pt x="1017142" y="25399"/>
                </a:lnTo>
                <a:lnTo>
                  <a:pt x="971423" y="25399"/>
                </a:lnTo>
                <a:lnTo>
                  <a:pt x="921580" y="38099"/>
                </a:lnTo>
                <a:lnTo>
                  <a:pt x="872917" y="38099"/>
                </a:lnTo>
                <a:lnTo>
                  <a:pt x="825433" y="50799"/>
                </a:lnTo>
                <a:lnTo>
                  <a:pt x="779128" y="76199"/>
                </a:lnTo>
                <a:lnTo>
                  <a:pt x="734001" y="88899"/>
                </a:lnTo>
                <a:lnTo>
                  <a:pt x="645865" y="139699"/>
                </a:lnTo>
                <a:lnTo>
                  <a:pt x="602223" y="177799"/>
                </a:lnTo>
                <a:lnTo>
                  <a:pt x="559077" y="203199"/>
                </a:lnTo>
                <a:lnTo>
                  <a:pt x="432126" y="279399"/>
                </a:lnTo>
                <a:lnTo>
                  <a:pt x="390475" y="317499"/>
                </a:lnTo>
                <a:lnTo>
                  <a:pt x="307874" y="368299"/>
                </a:lnTo>
                <a:lnTo>
                  <a:pt x="266827" y="406399"/>
                </a:lnTo>
                <a:lnTo>
                  <a:pt x="229359" y="431799"/>
                </a:lnTo>
                <a:lnTo>
                  <a:pt x="197192" y="469899"/>
                </a:lnTo>
                <a:lnTo>
                  <a:pt x="169496" y="507999"/>
                </a:lnTo>
                <a:lnTo>
                  <a:pt x="145437" y="546099"/>
                </a:lnTo>
                <a:lnTo>
                  <a:pt x="124184" y="596899"/>
                </a:lnTo>
                <a:lnTo>
                  <a:pt x="104906" y="634999"/>
                </a:lnTo>
                <a:lnTo>
                  <a:pt x="86771" y="685799"/>
                </a:lnTo>
                <a:lnTo>
                  <a:pt x="68948" y="723899"/>
                </a:lnTo>
                <a:lnTo>
                  <a:pt x="52955" y="774699"/>
                </a:lnTo>
                <a:lnTo>
                  <a:pt x="38063" y="812799"/>
                </a:lnTo>
                <a:lnTo>
                  <a:pt x="26641" y="850899"/>
                </a:lnTo>
                <a:lnTo>
                  <a:pt x="21056" y="901699"/>
                </a:lnTo>
                <a:lnTo>
                  <a:pt x="20395" y="952499"/>
                </a:lnTo>
                <a:lnTo>
                  <a:pt x="22777" y="1003299"/>
                </a:lnTo>
                <a:lnTo>
                  <a:pt x="27854" y="1054099"/>
                </a:lnTo>
                <a:lnTo>
                  <a:pt x="35278" y="1104899"/>
                </a:lnTo>
                <a:lnTo>
                  <a:pt x="44702" y="1142999"/>
                </a:lnTo>
                <a:lnTo>
                  <a:pt x="55778" y="1206499"/>
                </a:lnTo>
                <a:lnTo>
                  <a:pt x="63140" y="1231899"/>
                </a:lnTo>
                <a:lnTo>
                  <a:pt x="76806" y="1295399"/>
                </a:lnTo>
                <a:lnTo>
                  <a:pt x="89943" y="1358899"/>
                </a:lnTo>
                <a:lnTo>
                  <a:pt x="95719" y="1384299"/>
                </a:lnTo>
                <a:lnTo>
                  <a:pt x="2026387" y="1384299"/>
                </a:lnTo>
                <a:lnTo>
                  <a:pt x="2037676" y="1358899"/>
                </a:lnTo>
                <a:lnTo>
                  <a:pt x="2057088" y="1295399"/>
                </a:lnTo>
                <a:lnTo>
                  <a:pt x="2070519" y="1257299"/>
                </a:lnTo>
                <a:lnTo>
                  <a:pt x="2072837" y="1231899"/>
                </a:lnTo>
                <a:lnTo>
                  <a:pt x="1566202" y="1231899"/>
                </a:lnTo>
                <a:lnTo>
                  <a:pt x="1569250" y="1219199"/>
                </a:lnTo>
                <a:lnTo>
                  <a:pt x="2073996" y="1219199"/>
                </a:lnTo>
                <a:lnTo>
                  <a:pt x="2075155" y="1206499"/>
                </a:lnTo>
                <a:lnTo>
                  <a:pt x="2068182" y="1181099"/>
                </a:lnTo>
                <a:lnTo>
                  <a:pt x="2066562" y="1181099"/>
                </a:lnTo>
                <a:lnTo>
                  <a:pt x="2064281" y="1168399"/>
                </a:lnTo>
                <a:lnTo>
                  <a:pt x="2063951" y="1155699"/>
                </a:lnTo>
                <a:lnTo>
                  <a:pt x="2068182" y="1142999"/>
                </a:lnTo>
                <a:lnTo>
                  <a:pt x="2078126" y="1142999"/>
                </a:lnTo>
                <a:lnTo>
                  <a:pt x="2076474" y="1130299"/>
                </a:lnTo>
                <a:lnTo>
                  <a:pt x="2062365" y="1130299"/>
                </a:lnTo>
                <a:lnTo>
                  <a:pt x="2063565" y="1066799"/>
                </a:lnTo>
                <a:lnTo>
                  <a:pt x="2062352" y="1015999"/>
                </a:lnTo>
                <a:lnTo>
                  <a:pt x="1970472" y="1015999"/>
                </a:lnTo>
                <a:lnTo>
                  <a:pt x="1965532" y="1003299"/>
                </a:lnTo>
                <a:lnTo>
                  <a:pt x="1883587" y="1003299"/>
                </a:lnTo>
                <a:lnTo>
                  <a:pt x="1883587" y="990599"/>
                </a:lnTo>
                <a:lnTo>
                  <a:pt x="2060587" y="990599"/>
                </a:lnTo>
                <a:lnTo>
                  <a:pt x="2059704" y="977899"/>
                </a:lnTo>
                <a:lnTo>
                  <a:pt x="740473" y="977899"/>
                </a:lnTo>
                <a:lnTo>
                  <a:pt x="741527" y="965199"/>
                </a:lnTo>
                <a:lnTo>
                  <a:pt x="2058822" y="965199"/>
                </a:lnTo>
                <a:lnTo>
                  <a:pt x="2054510" y="927099"/>
                </a:lnTo>
                <a:lnTo>
                  <a:pt x="985507" y="927099"/>
                </a:lnTo>
                <a:lnTo>
                  <a:pt x="985481" y="914399"/>
                </a:lnTo>
                <a:lnTo>
                  <a:pt x="1049007" y="914399"/>
                </a:lnTo>
                <a:lnTo>
                  <a:pt x="1047699" y="901699"/>
                </a:lnTo>
                <a:lnTo>
                  <a:pt x="981087" y="901699"/>
                </a:lnTo>
                <a:lnTo>
                  <a:pt x="980833" y="888999"/>
                </a:lnTo>
                <a:lnTo>
                  <a:pt x="2049136" y="888999"/>
                </a:lnTo>
                <a:lnTo>
                  <a:pt x="2047168" y="876299"/>
                </a:lnTo>
                <a:lnTo>
                  <a:pt x="1053007" y="876299"/>
                </a:lnTo>
                <a:lnTo>
                  <a:pt x="1047280" y="863599"/>
                </a:lnTo>
                <a:lnTo>
                  <a:pt x="2045200" y="863599"/>
                </a:lnTo>
                <a:lnTo>
                  <a:pt x="2035300" y="812799"/>
                </a:lnTo>
                <a:lnTo>
                  <a:pt x="2023471" y="774699"/>
                </a:lnTo>
                <a:lnTo>
                  <a:pt x="2016639" y="749299"/>
                </a:lnTo>
                <a:lnTo>
                  <a:pt x="1871903" y="749299"/>
                </a:lnTo>
                <a:lnTo>
                  <a:pt x="1876679" y="736599"/>
                </a:lnTo>
                <a:lnTo>
                  <a:pt x="2013224" y="736599"/>
                </a:lnTo>
                <a:lnTo>
                  <a:pt x="2009808" y="723899"/>
                </a:lnTo>
                <a:lnTo>
                  <a:pt x="1994408" y="685799"/>
                </a:lnTo>
                <a:lnTo>
                  <a:pt x="1977368" y="634999"/>
                </a:lnTo>
                <a:lnTo>
                  <a:pt x="1958784" y="584199"/>
                </a:lnTo>
                <a:lnTo>
                  <a:pt x="1935361" y="533399"/>
                </a:lnTo>
                <a:lnTo>
                  <a:pt x="1910180" y="482599"/>
                </a:lnTo>
                <a:lnTo>
                  <a:pt x="1883293" y="444499"/>
                </a:lnTo>
                <a:lnTo>
                  <a:pt x="1854752" y="393699"/>
                </a:lnTo>
                <a:lnTo>
                  <a:pt x="1824610" y="355599"/>
                </a:lnTo>
                <a:lnTo>
                  <a:pt x="1792918" y="330199"/>
                </a:lnTo>
                <a:lnTo>
                  <a:pt x="1759729" y="292099"/>
                </a:lnTo>
                <a:lnTo>
                  <a:pt x="1725094" y="266699"/>
                </a:lnTo>
                <a:lnTo>
                  <a:pt x="1689065" y="241299"/>
                </a:lnTo>
                <a:lnTo>
                  <a:pt x="1651695" y="215899"/>
                </a:lnTo>
                <a:lnTo>
                  <a:pt x="1613036" y="190499"/>
                </a:lnTo>
                <a:lnTo>
                  <a:pt x="1222717" y="190499"/>
                </a:lnTo>
                <a:lnTo>
                  <a:pt x="1222870" y="177799"/>
                </a:lnTo>
                <a:lnTo>
                  <a:pt x="1247406" y="177799"/>
                </a:lnTo>
                <a:lnTo>
                  <a:pt x="1247736" y="165099"/>
                </a:lnTo>
                <a:lnTo>
                  <a:pt x="1573139" y="165099"/>
                </a:lnTo>
                <a:lnTo>
                  <a:pt x="1532057" y="152399"/>
                </a:lnTo>
                <a:lnTo>
                  <a:pt x="1489842" y="126999"/>
                </a:lnTo>
                <a:lnTo>
                  <a:pt x="1446545" y="101599"/>
                </a:lnTo>
                <a:lnTo>
                  <a:pt x="1402219" y="88899"/>
                </a:lnTo>
                <a:lnTo>
                  <a:pt x="1356916" y="63499"/>
                </a:lnTo>
                <a:lnTo>
                  <a:pt x="1310688" y="50799"/>
                </a:lnTo>
                <a:lnTo>
                  <a:pt x="1263586" y="25399"/>
                </a:lnTo>
                <a:lnTo>
                  <a:pt x="1220115" y="12699"/>
                </a:lnTo>
                <a:lnTo>
                  <a:pt x="1171276" y="0"/>
                </a:lnTo>
                <a:close/>
              </a:path>
              <a:path w="2080259" h="2082165">
                <a:moveTo>
                  <a:pt x="2073996" y="1219199"/>
                </a:moveTo>
                <a:lnTo>
                  <a:pt x="1569250" y="1219199"/>
                </a:lnTo>
                <a:lnTo>
                  <a:pt x="1568069" y="1231899"/>
                </a:lnTo>
                <a:lnTo>
                  <a:pt x="2072837" y="1231899"/>
                </a:lnTo>
                <a:lnTo>
                  <a:pt x="2073996" y="1219199"/>
                </a:lnTo>
                <a:close/>
              </a:path>
              <a:path w="2080259" h="2082165">
                <a:moveTo>
                  <a:pt x="2078126" y="1142999"/>
                </a:moveTo>
                <a:lnTo>
                  <a:pt x="2069109" y="1142999"/>
                </a:lnTo>
                <a:lnTo>
                  <a:pt x="2072982" y="1155699"/>
                </a:lnTo>
                <a:lnTo>
                  <a:pt x="2079777" y="1155699"/>
                </a:lnTo>
                <a:lnTo>
                  <a:pt x="2078126" y="1142999"/>
                </a:lnTo>
                <a:close/>
              </a:path>
              <a:path w="2080259" h="2082165">
                <a:moveTo>
                  <a:pt x="2060587" y="990599"/>
                </a:moveTo>
                <a:lnTo>
                  <a:pt x="1937080" y="990599"/>
                </a:lnTo>
                <a:lnTo>
                  <a:pt x="1937219" y="1003299"/>
                </a:lnTo>
                <a:lnTo>
                  <a:pt x="1965532" y="1003299"/>
                </a:lnTo>
                <a:lnTo>
                  <a:pt x="1970472" y="1015999"/>
                </a:lnTo>
                <a:lnTo>
                  <a:pt x="2062352" y="1015999"/>
                </a:lnTo>
                <a:lnTo>
                  <a:pt x="2060587" y="990599"/>
                </a:lnTo>
                <a:close/>
              </a:path>
              <a:path w="2080259" h="2082165">
                <a:moveTo>
                  <a:pt x="1937080" y="990599"/>
                </a:moveTo>
                <a:lnTo>
                  <a:pt x="1883600" y="990599"/>
                </a:lnTo>
                <a:lnTo>
                  <a:pt x="1883587" y="1003299"/>
                </a:lnTo>
                <a:lnTo>
                  <a:pt x="1937219" y="1003299"/>
                </a:lnTo>
                <a:lnTo>
                  <a:pt x="1937080" y="990599"/>
                </a:lnTo>
                <a:close/>
              </a:path>
              <a:path w="2080259" h="2082165">
                <a:moveTo>
                  <a:pt x="2058822" y="965199"/>
                </a:moveTo>
                <a:lnTo>
                  <a:pt x="741527" y="965199"/>
                </a:lnTo>
                <a:lnTo>
                  <a:pt x="740473" y="977899"/>
                </a:lnTo>
                <a:lnTo>
                  <a:pt x="2059704" y="977899"/>
                </a:lnTo>
                <a:lnTo>
                  <a:pt x="2058822" y="965199"/>
                </a:lnTo>
                <a:close/>
              </a:path>
              <a:path w="2080259" h="2082165">
                <a:moveTo>
                  <a:pt x="2049136" y="888999"/>
                </a:moveTo>
                <a:lnTo>
                  <a:pt x="1031773" y="888999"/>
                </a:lnTo>
                <a:lnTo>
                  <a:pt x="1031595" y="901699"/>
                </a:lnTo>
                <a:lnTo>
                  <a:pt x="1047699" y="901699"/>
                </a:lnTo>
                <a:lnTo>
                  <a:pt x="1049007" y="914399"/>
                </a:lnTo>
                <a:lnTo>
                  <a:pt x="985481" y="914399"/>
                </a:lnTo>
                <a:lnTo>
                  <a:pt x="985507" y="927099"/>
                </a:lnTo>
                <a:lnTo>
                  <a:pt x="2054510" y="927099"/>
                </a:lnTo>
                <a:lnTo>
                  <a:pt x="2053073" y="914399"/>
                </a:lnTo>
                <a:lnTo>
                  <a:pt x="2049136" y="888999"/>
                </a:lnTo>
                <a:close/>
              </a:path>
              <a:path w="2080259" h="2082165">
                <a:moveTo>
                  <a:pt x="1031773" y="888999"/>
                </a:moveTo>
                <a:lnTo>
                  <a:pt x="980833" y="888999"/>
                </a:lnTo>
                <a:lnTo>
                  <a:pt x="981087" y="901699"/>
                </a:lnTo>
                <a:lnTo>
                  <a:pt x="1031595" y="901699"/>
                </a:lnTo>
                <a:lnTo>
                  <a:pt x="1031773" y="888999"/>
                </a:lnTo>
                <a:close/>
              </a:path>
              <a:path w="2080259" h="2082165">
                <a:moveTo>
                  <a:pt x="2045200" y="863599"/>
                </a:moveTo>
                <a:lnTo>
                  <a:pt x="1047280" y="863599"/>
                </a:lnTo>
                <a:lnTo>
                  <a:pt x="1053020" y="876299"/>
                </a:lnTo>
                <a:lnTo>
                  <a:pt x="2047168" y="876299"/>
                </a:lnTo>
                <a:lnTo>
                  <a:pt x="2045200" y="863599"/>
                </a:lnTo>
                <a:close/>
              </a:path>
              <a:path w="2080259" h="2082165">
                <a:moveTo>
                  <a:pt x="2013224" y="736599"/>
                </a:moveTo>
                <a:lnTo>
                  <a:pt x="1876679" y="736599"/>
                </a:lnTo>
                <a:lnTo>
                  <a:pt x="1871903" y="749299"/>
                </a:lnTo>
                <a:lnTo>
                  <a:pt x="2016639" y="749299"/>
                </a:lnTo>
                <a:lnTo>
                  <a:pt x="2013224" y="736599"/>
                </a:lnTo>
                <a:close/>
              </a:path>
              <a:path w="2080259" h="2082165">
                <a:moveTo>
                  <a:pt x="1573139" y="165099"/>
                </a:moveTo>
                <a:lnTo>
                  <a:pt x="1247736" y="165099"/>
                </a:lnTo>
                <a:lnTo>
                  <a:pt x="1247406" y="177799"/>
                </a:lnTo>
                <a:lnTo>
                  <a:pt x="1222870" y="177799"/>
                </a:lnTo>
                <a:lnTo>
                  <a:pt x="1222717" y="190499"/>
                </a:lnTo>
                <a:lnTo>
                  <a:pt x="1613036" y="190499"/>
                </a:lnTo>
                <a:lnTo>
                  <a:pt x="1573139" y="165099"/>
                </a:lnTo>
                <a:close/>
              </a:path>
              <a:path w="2080259" h="2082165">
                <a:moveTo>
                  <a:pt x="988377" y="2070354"/>
                </a:moveTo>
                <a:lnTo>
                  <a:pt x="988809" y="2072069"/>
                </a:lnTo>
                <a:lnTo>
                  <a:pt x="989012" y="2074012"/>
                </a:lnTo>
                <a:lnTo>
                  <a:pt x="988847" y="2072031"/>
                </a:lnTo>
                <a:lnTo>
                  <a:pt x="988377" y="2070354"/>
                </a:lnTo>
                <a:close/>
              </a:path>
              <a:path w="2080259" h="2082165">
                <a:moveTo>
                  <a:pt x="998255" y="2081860"/>
                </a:moveTo>
                <a:close/>
              </a:path>
              <a:path w="2080259" h="2082165">
                <a:moveTo>
                  <a:pt x="996099" y="2070596"/>
                </a:moveTo>
                <a:lnTo>
                  <a:pt x="998149" y="2081860"/>
                </a:lnTo>
                <a:lnTo>
                  <a:pt x="996099" y="2070596"/>
                </a:lnTo>
                <a:close/>
              </a:path>
              <a:path w="2080259" h="2082165">
                <a:moveTo>
                  <a:pt x="1003465" y="2079854"/>
                </a:moveTo>
                <a:lnTo>
                  <a:pt x="998169" y="2081860"/>
                </a:lnTo>
                <a:lnTo>
                  <a:pt x="1003465" y="2079854"/>
                </a:lnTo>
                <a:close/>
              </a:path>
              <a:path w="2080259" h="2082165">
                <a:moveTo>
                  <a:pt x="1005535" y="2078673"/>
                </a:moveTo>
                <a:lnTo>
                  <a:pt x="1004633" y="2079384"/>
                </a:lnTo>
                <a:lnTo>
                  <a:pt x="1003820" y="2079790"/>
                </a:lnTo>
                <a:lnTo>
                  <a:pt x="1004646" y="2079384"/>
                </a:lnTo>
                <a:lnTo>
                  <a:pt x="1005535" y="2078673"/>
                </a:lnTo>
                <a:close/>
              </a:path>
            </a:pathLst>
          </a:custGeom>
          <a:solidFill>
            <a:srgbClr val="4471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284483" y="349732"/>
            <a:ext cx="1545691" cy="1552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851551" y="8924887"/>
            <a:ext cx="11918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5" dirty="0">
                <a:solidFill>
                  <a:srgbClr val="606061"/>
                </a:solidFill>
                <a:latin typeface="Verdana"/>
                <a:cs typeface="Verdana"/>
              </a:rPr>
              <a:t>750ml:</a:t>
            </a:r>
            <a:r>
              <a:rPr sz="800" spc="-10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800" spc="10" dirty="0">
                <a:solidFill>
                  <a:srgbClr val="606061"/>
                </a:solidFill>
                <a:latin typeface="Verdana"/>
                <a:cs typeface="Verdana"/>
              </a:rPr>
              <a:t>008500001668</a:t>
            </a:r>
            <a:endParaRPr sz="800">
              <a:latin typeface="Verdana"/>
              <a:cs typeface="Verdana"/>
            </a:endParaRPr>
          </a:p>
          <a:p>
            <a:pPr marL="147955">
              <a:lnSpc>
                <a:spcPct val="100000"/>
              </a:lnSpc>
            </a:pPr>
            <a:r>
              <a:rPr sz="800" spc="-90" dirty="0">
                <a:solidFill>
                  <a:srgbClr val="606061"/>
                </a:solidFill>
                <a:latin typeface="Verdana"/>
                <a:cs typeface="Verdana"/>
              </a:rPr>
              <a:t>1.5L:</a:t>
            </a:r>
            <a:r>
              <a:rPr sz="800" spc="-10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800" spc="5" dirty="0">
                <a:solidFill>
                  <a:srgbClr val="606061"/>
                </a:solidFill>
                <a:latin typeface="Verdana"/>
                <a:cs typeface="Verdana"/>
              </a:rPr>
              <a:t>008500001667</a:t>
            </a:r>
            <a:endParaRPr sz="800">
              <a:latin typeface="Verdana"/>
              <a:cs typeface="Verdana"/>
            </a:endParaRPr>
          </a:p>
          <a:p>
            <a:pPr marL="14604">
              <a:lnSpc>
                <a:spcPct val="100000"/>
              </a:lnSpc>
            </a:pPr>
            <a:r>
              <a:rPr sz="800" spc="-80" dirty="0">
                <a:solidFill>
                  <a:srgbClr val="606061"/>
                </a:solidFill>
                <a:latin typeface="Verdana"/>
                <a:cs typeface="Verdana"/>
              </a:rPr>
              <a:t>187ml:</a:t>
            </a:r>
            <a:r>
              <a:rPr sz="800" spc="-9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800" spc="30" dirty="0">
                <a:solidFill>
                  <a:srgbClr val="606061"/>
                </a:solidFill>
                <a:latin typeface="Verdana"/>
                <a:cs typeface="Verdana"/>
              </a:rPr>
              <a:t>008500000559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01767" y="3359645"/>
            <a:ext cx="6283325" cy="13271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4765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950"/>
              </a:spcBef>
            </a:pPr>
            <a:r>
              <a:rPr sz="2600" b="1" spc="-45" dirty="0">
                <a:solidFill>
                  <a:srgbClr val="72A654"/>
                </a:solidFill>
                <a:latin typeface="Arial"/>
                <a:cs typeface="Arial"/>
              </a:rPr>
              <a:t>TASTING</a:t>
            </a:r>
            <a:r>
              <a:rPr sz="2600" b="1" spc="-160" dirty="0">
                <a:solidFill>
                  <a:srgbClr val="72A654"/>
                </a:solidFill>
                <a:latin typeface="Arial"/>
                <a:cs typeface="Arial"/>
              </a:rPr>
              <a:t> </a:t>
            </a:r>
            <a:r>
              <a:rPr sz="2600" b="1" spc="-45" dirty="0">
                <a:solidFill>
                  <a:srgbClr val="72A654"/>
                </a:solidFill>
                <a:latin typeface="Arial"/>
                <a:cs typeface="Arial"/>
              </a:rPr>
              <a:t>NOTES</a:t>
            </a:r>
            <a:endParaRPr sz="2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80"/>
              </a:spcBef>
            </a:pPr>
            <a:r>
              <a:rPr sz="2000" spc="-55" dirty="0">
                <a:solidFill>
                  <a:srgbClr val="606061"/>
                </a:solidFill>
                <a:latin typeface="Verdana"/>
                <a:cs typeface="Verdana"/>
              </a:rPr>
              <a:t>Sweet, </a:t>
            </a:r>
            <a:r>
              <a:rPr sz="2000" spc="-35" dirty="0">
                <a:solidFill>
                  <a:srgbClr val="606061"/>
                </a:solidFill>
                <a:latin typeface="Verdana"/>
                <a:cs typeface="Verdana"/>
              </a:rPr>
              <a:t>Tangerine </a:t>
            </a:r>
            <a:r>
              <a:rPr sz="2000" spc="-65" dirty="0">
                <a:solidFill>
                  <a:srgbClr val="606061"/>
                </a:solidFill>
                <a:latin typeface="Verdana"/>
                <a:cs typeface="Verdana"/>
              </a:rPr>
              <a:t>&amp;</a:t>
            </a:r>
            <a:r>
              <a:rPr sz="2000" spc="-229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2000" spc="5" dirty="0">
                <a:solidFill>
                  <a:srgbClr val="606061"/>
                </a:solidFill>
                <a:latin typeface="Verdana"/>
                <a:cs typeface="Verdana"/>
              </a:rPr>
              <a:t>Floral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04384" y="6619012"/>
            <a:ext cx="2111375" cy="2070100"/>
          </a:xfrm>
          <a:custGeom>
            <a:avLst/>
            <a:gdLst/>
            <a:ahLst/>
            <a:cxnLst/>
            <a:rect l="l" t="t" r="r" b="b"/>
            <a:pathLst>
              <a:path w="2111375" h="2070100">
                <a:moveTo>
                  <a:pt x="1600035" y="1943100"/>
                </a:moveTo>
                <a:lnTo>
                  <a:pt x="610324" y="1943100"/>
                </a:lnTo>
                <a:lnTo>
                  <a:pt x="599326" y="1968500"/>
                </a:lnTo>
                <a:lnTo>
                  <a:pt x="596469" y="1968500"/>
                </a:lnTo>
                <a:lnTo>
                  <a:pt x="630028" y="1993900"/>
                </a:lnTo>
                <a:lnTo>
                  <a:pt x="669127" y="2019300"/>
                </a:lnTo>
                <a:lnTo>
                  <a:pt x="712701" y="2032000"/>
                </a:lnTo>
                <a:lnTo>
                  <a:pt x="759685" y="2044700"/>
                </a:lnTo>
                <a:lnTo>
                  <a:pt x="859631" y="2070100"/>
                </a:lnTo>
                <a:lnTo>
                  <a:pt x="1094690" y="2070100"/>
                </a:lnTo>
                <a:lnTo>
                  <a:pt x="1118240" y="2057400"/>
                </a:lnTo>
                <a:lnTo>
                  <a:pt x="1143513" y="2044700"/>
                </a:lnTo>
                <a:lnTo>
                  <a:pt x="1170365" y="2032000"/>
                </a:lnTo>
                <a:lnTo>
                  <a:pt x="1425054" y="2032000"/>
                </a:lnTo>
                <a:lnTo>
                  <a:pt x="1474797" y="2019300"/>
                </a:lnTo>
                <a:lnTo>
                  <a:pt x="1523208" y="1993900"/>
                </a:lnTo>
                <a:lnTo>
                  <a:pt x="1570037" y="1968500"/>
                </a:lnTo>
                <a:lnTo>
                  <a:pt x="1600035" y="1943100"/>
                </a:lnTo>
                <a:close/>
              </a:path>
              <a:path w="2111375" h="2070100">
                <a:moveTo>
                  <a:pt x="1425054" y="2032000"/>
                </a:moveTo>
                <a:lnTo>
                  <a:pt x="1281702" y="2032000"/>
                </a:lnTo>
                <a:lnTo>
                  <a:pt x="1326612" y="2044700"/>
                </a:lnTo>
                <a:lnTo>
                  <a:pt x="1374229" y="2044700"/>
                </a:lnTo>
                <a:lnTo>
                  <a:pt x="1425054" y="2032000"/>
                </a:lnTo>
                <a:close/>
              </a:path>
              <a:path w="2111375" h="2070100">
                <a:moveTo>
                  <a:pt x="610312" y="1943100"/>
                </a:moveTo>
                <a:lnTo>
                  <a:pt x="592900" y="1943100"/>
                </a:lnTo>
                <a:lnTo>
                  <a:pt x="591058" y="1955800"/>
                </a:lnTo>
                <a:lnTo>
                  <a:pt x="590931" y="1968500"/>
                </a:lnTo>
                <a:lnTo>
                  <a:pt x="594170" y="1955800"/>
                </a:lnTo>
                <a:lnTo>
                  <a:pt x="603858" y="1955800"/>
                </a:lnTo>
                <a:lnTo>
                  <a:pt x="610312" y="1943100"/>
                </a:lnTo>
                <a:close/>
              </a:path>
              <a:path w="2111375" h="2070100">
                <a:moveTo>
                  <a:pt x="1141981" y="0"/>
                </a:moveTo>
                <a:lnTo>
                  <a:pt x="932932" y="0"/>
                </a:lnTo>
                <a:lnTo>
                  <a:pt x="770298" y="38100"/>
                </a:lnTo>
                <a:lnTo>
                  <a:pt x="721246" y="50800"/>
                </a:lnTo>
                <a:lnTo>
                  <a:pt x="676733" y="63500"/>
                </a:lnTo>
                <a:lnTo>
                  <a:pt x="630434" y="88900"/>
                </a:lnTo>
                <a:lnTo>
                  <a:pt x="585281" y="101600"/>
                </a:lnTo>
                <a:lnTo>
                  <a:pt x="541338" y="127000"/>
                </a:lnTo>
                <a:lnTo>
                  <a:pt x="498665" y="152400"/>
                </a:lnTo>
                <a:lnTo>
                  <a:pt x="457327" y="177800"/>
                </a:lnTo>
                <a:lnTo>
                  <a:pt x="417384" y="203200"/>
                </a:lnTo>
                <a:lnTo>
                  <a:pt x="378901" y="228600"/>
                </a:lnTo>
                <a:lnTo>
                  <a:pt x="341938" y="254000"/>
                </a:lnTo>
                <a:lnTo>
                  <a:pt x="306558" y="279400"/>
                </a:lnTo>
                <a:lnTo>
                  <a:pt x="272824" y="317500"/>
                </a:lnTo>
                <a:lnTo>
                  <a:pt x="240799" y="342900"/>
                </a:lnTo>
                <a:lnTo>
                  <a:pt x="210544" y="381000"/>
                </a:lnTo>
                <a:lnTo>
                  <a:pt x="182122" y="419100"/>
                </a:lnTo>
                <a:lnTo>
                  <a:pt x="155595" y="444500"/>
                </a:lnTo>
                <a:lnTo>
                  <a:pt x="131026" y="482600"/>
                </a:lnTo>
                <a:lnTo>
                  <a:pt x="108478" y="533400"/>
                </a:lnTo>
                <a:lnTo>
                  <a:pt x="88012" y="571500"/>
                </a:lnTo>
                <a:lnTo>
                  <a:pt x="69691" y="609600"/>
                </a:lnTo>
                <a:lnTo>
                  <a:pt x="53577" y="660400"/>
                </a:lnTo>
                <a:lnTo>
                  <a:pt x="39734" y="698500"/>
                </a:lnTo>
                <a:lnTo>
                  <a:pt x="28223" y="749300"/>
                </a:lnTo>
                <a:lnTo>
                  <a:pt x="19106" y="800100"/>
                </a:lnTo>
                <a:lnTo>
                  <a:pt x="12446" y="850900"/>
                </a:lnTo>
                <a:lnTo>
                  <a:pt x="8320" y="901700"/>
                </a:lnTo>
                <a:lnTo>
                  <a:pt x="4406" y="939800"/>
                </a:lnTo>
                <a:lnTo>
                  <a:pt x="1401" y="990600"/>
                </a:lnTo>
                <a:lnTo>
                  <a:pt x="0" y="1054100"/>
                </a:lnTo>
                <a:lnTo>
                  <a:pt x="899" y="1104900"/>
                </a:lnTo>
                <a:lnTo>
                  <a:pt x="4795" y="1155700"/>
                </a:lnTo>
                <a:lnTo>
                  <a:pt x="12383" y="1206500"/>
                </a:lnTo>
                <a:lnTo>
                  <a:pt x="24910" y="1257300"/>
                </a:lnTo>
                <a:lnTo>
                  <a:pt x="43140" y="1308100"/>
                </a:lnTo>
                <a:lnTo>
                  <a:pt x="64599" y="1358900"/>
                </a:lnTo>
                <a:lnTo>
                  <a:pt x="86811" y="1409700"/>
                </a:lnTo>
                <a:lnTo>
                  <a:pt x="107303" y="1460500"/>
                </a:lnTo>
                <a:lnTo>
                  <a:pt x="123598" y="1498600"/>
                </a:lnTo>
                <a:lnTo>
                  <a:pt x="133223" y="1524000"/>
                </a:lnTo>
                <a:lnTo>
                  <a:pt x="149714" y="1562100"/>
                </a:lnTo>
                <a:lnTo>
                  <a:pt x="174337" y="1600200"/>
                </a:lnTo>
                <a:lnTo>
                  <a:pt x="205555" y="1638300"/>
                </a:lnTo>
                <a:lnTo>
                  <a:pt x="241834" y="1663700"/>
                </a:lnTo>
                <a:lnTo>
                  <a:pt x="281636" y="1701800"/>
                </a:lnTo>
                <a:lnTo>
                  <a:pt x="365668" y="1778000"/>
                </a:lnTo>
                <a:lnTo>
                  <a:pt x="406826" y="1803400"/>
                </a:lnTo>
                <a:lnTo>
                  <a:pt x="445364" y="1841500"/>
                </a:lnTo>
                <a:lnTo>
                  <a:pt x="469452" y="1866900"/>
                </a:lnTo>
                <a:lnTo>
                  <a:pt x="516330" y="1905000"/>
                </a:lnTo>
                <a:lnTo>
                  <a:pt x="561348" y="1943100"/>
                </a:lnTo>
                <a:lnTo>
                  <a:pt x="579857" y="1955800"/>
                </a:lnTo>
                <a:lnTo>
                  <a:pt x="590119" y="1955800"/>
                </a:lnTo>
                <a:lnTo>
                  <a:pt x="585394" y="1943100"/>
                </a:lnTo>
                <a:lnTo>
                  <a:pt x="1600035" y="1943100"/>
                </a:lnTo>
                <a:lnTo>
                  <a:pt x="1644448" y="1905000"/>
                </a:lnTo>
                <a:lnTo>
                  <a:pt x="1686047" y="1866900"/>
                </a:lnTo>
                <a:lnTo>
                  <a:pt x="1731974" y="1816100"/>
                </a:lnTo>
                <a:lnTo>
                  <a:pt x="1774369" y="1765300"/>
                </a:lnTo>
                <a:lnTo>
                  <a:pt x="1795039" y="1739900"/>
                </a:lnTo>
                <a:lnTo>
                  <a:pt x="1157580" y="1739900"/>
                </a:lnTo>
                <a:lnTo>
                  <a:pt x="1155928" y="1733956"/>
                </a:lnTo>
                <a:lnTo>
                  <a:pt x="1150036" y="1727200"/>
                </a:lnTo>
                <a:lnTo>
                  <a:pt x="1805374" y="1727200"/>
                </a:lnTo>
                <a:lnTo>
                  <a:pt x="1817129" y="1701800"/>
                </a:lnTo>
                <a:lnTo>
                  <a:pt x="1167537" y="1701800"/>
                </a:lnTo>
                <a:lnTo>
                  <a:pt x="1167511" y="1689100"/>
                </a:lnTo>
                <a:lnTo>
                  <a:pt x="1170712" y="1689100"/>
                </a:lnTo>
                <a:lnTo>
                  <a:pt x="1169416" y="1676400"/>
                </a:lnTo>
                <a:lnTo>
                  <a:pt x="1165200" y="1676400"/>
                </a:lnTo>
                <a:lnTo>
                  <a:pt x="1165733" y="1663700"/>
                </a:lnTo>
                <a:lnTo>
                  <a:pt x="1894433" y="1663700"/>
                </a:lnTo>
                <a:lnTo>
                  <a:pt x="1913417" y="1638300"/>
                </a:lnTo>
                <a:lnTo>
                  <a:pt x="1938597" y="1587500"/>
                </a:lnTo>
                <a:lnTo>
                  <a:pt x="1960726" y="1549400"/>
                </a:lnTo>
                <a:lnTo>
                  <a:pt x="1970387" y="1524000"/>
                </a:lnTo>
                <a:lnTo>
                  <a:pt x="897789" y="1524000"/>
                </a:lnTo>
                <a:lnTo>
                  <a:pt x="897001" y="1511300"/>
                </a:lnTo>
                <a:lnTo>
                  <a:pt x="1975217" y="1511300"/>
                </a:lnTo>
                <a:lnTo>
                  <a:pt x="1980048" y="1498600"/>
                </a:lnTo>
                <a:lnTo>
                  <a:pt x="1996807" y="1460500"/>
                </a:lnTo>
                <a:lnTo>
                  <a:pt x="2011249" y="1435100"/>
                </a:lnTo>
                <a:lnTo>
                  <a:pt x="2024427" y="1409700"/>
                </a:lnTo>
                <a:lnTo>
                  <a:pt x="967347" y="1409700"/>
                </a:lnTo>
                <a:lnTo>
                  <a:pt x="968680" y="1397000"/>
                </a:lnTo>
                <a:lnTo>
                  <a:pt x="953021" y="1397000"/>
                </a:lnTo>
                <a:lnTo>
                  <a:pt x="952538" y="1384300"/>
                </a:lnTo>
                <a:lnTo>
                  <a:pt x="954863" y="1384300"/>
                </a:lnTo>
                <a:lnTo>
                  <a:pt x="955434" y="1371600"/>
                </a:lnTo>
                <a:lnTo>
                  <a:pt x="2042758" y="1371600"/>
                </a:lnTo>
                <a:lnTo>
                  <a:pt x="2048628" y="1358900"/>
                </a:lnTo>
                <a:lnTo>
                  <a:pt x="2063834" y="1320800"/>
                </a:lnTo>
                <a:lnTo>
                  <a:pt x="2076387" y="1282700"/>
                </a:lnTo>
                <a:lnTo>
                  <a:pt x="2091006" y="1219200"/>
                </a:lnTo>
                <a:lnTo>
                  <a:pt x="2096848" y="1181100"/>
                </a:lnTo>
                <a:lnTo>
                  <a:pt x="2101711" y="1143000"/>
                </a:lnTo>
                <a:lnTo>
                  <a:pt x="2106561" y="1092200"/>
                </a:lnTo>
                <a:lnTo>
                  <a:pt x="2108691" y="1066800"/>
                </a:lnTo>
                <a:lnTo>
                  <a:pt x="513474" y="1066800"/>
                </a:lnTo>
                <a:lnTo>
                  <a:pt x="513423" y="1054100"/>
                </a:lnTo>
                <a:lnTo>
                  <a:pt x="2109756" y="1054100"/>
                </a:lnTo>
                <a:lnTo>
                  <a:pt x="2111294" y="1003300"/>
                </a:lnTo>
                <a:lnTo>
                  <a:pt x="479540" y="1003300"/>
                </a:lnTo>
                <a:lnTo>
                  <a:pt x="480365" y="990600"/>
                </a:lnTo>
                <a:lnTo>
                  <a:pt x="2111263" y="990600"/>
                </a:lnTo>
                <a:lnTo>
                  <a:pt x="2111172" y="952500"/>
                </a:lnTo>
                <a:lnTo>
                  <a:pt x="2110281" y="927100"/>
                </a:lnTo>
                <a:lnTo>
                  <a:pt x="2041386" y="927100"/>
                </a:lnTo>
                <a:lnTo>
                  <a:pt x="2048640" y="914400"/>
                </a:lnTo>
                <a:lnTo>
                  <a:pt x="2109836" y="914400"/>
                </a:lnTo>
                <a:lnTo>
                  <a:pt x="2109390" y="901700"/>
                </a:lnTo>
                <a:lnTo>
                  <a:pt x="2057896" y="901700"/>
                </a:lnTo>
                <a:lnTo>
                  <a:pt x="2054700" y="889000"/>
                </a:lnTo>
                <a:lnTo>
                  <a:pt x="2058878" y="876300"/>
                </a:lnTo>
                <a:lnTo>
                  <a:pt x="2107093" y="876300"/>
                </a:lnTo>
                <a:lnTo>
                  <a:pt x="2105945" y="863600"/>
                </a:lnTo>
                <a:lnTo>
                  <a:pt x="2100834" y="812800"/>
                </a:lnTo>
                <a:lnTo>
                  <a:pt x="2068957" y="812800"/>
                </a:lnTo>
                <a:lnTo>
                  <a:pt x="2064545" y="800100"/>
                </a:lnTo>
                <a:lnTo>
                  <a:pt x="2064712" y="787400"/>
                </a:lnTo>
                <a:lnTo>
                  <a:pt x="2093753" y="787400"/>
                </a:lnTo>
                <a:lnTo>
                  <a:pt x="2090213" y="774700"/>
                </a:lnTo>
                <a:lnTo>
                  <a:pt x="2077698" y="736600"/>
                </a:lnTo>
                <a:lnTo>
                  <a:pt x="1988706" y="736600"/>
                </a:lnTo>
                <a:lnTo>
                  <a:pt x="1990979" y="723900"/>
                </a:lnTo>
                <a:lnTo>
                  <a:pt x="1976705" y="723900"/>
                </a:lnTo>
                <a:lnTo>
                  <a:pt x="1976044" y="711200"/>
                </a:lnTo>
                <a:lnTo>
                  <a:pt x="2068184" y="711200"/>
                </a:lnTo>
                <a:lnTo>
                  <a:pt x="2052154" y="673100"/>
                </a:lnTo>
                <a:lnTo>
                  <a:pt x="2027469" y="635000"/>
                </a:lnTo>
                <a:lnTo>
                  <a:pt x="2000849" y="596900"/>
                </a:lnTo>
                <a:lnTo>
                  <a:pt x="1987259" y="571500"/>
                </a:lnTo>
                <a:lnTo>
                  <a:pt x="1764183" y="571500"/>
                </a:lnTo>
                <a:lnTo>
                  <a:pt x="1762900" y="558800"/>
                </a:lnTo>
                <a:lnTo>
                  <a:pt x="1755979" y="558800"/>
                </a:lnTo>
                <a:lnTo>
                  <a:pt x="1755356" y="546100"/>
                </a:lnTo>
                <a:lnTo>
                  <a:pt x="1973669" y="546100"/>
                </a:lnTo>
                <a:lnTo>
                  <a:pt x="1922977" y="469900"/>
                </a:lnTo>
                <a:lnTo>
                  <a:pt x="1895988" y="431800"/>
                </a:lnTo>
                <a:lnTo>
                  <a:pt x="1865541" y="393700"/>
                </a:lnTo>
                <a:lnTo>
                  <a:pt x="1837027" y="368300"/>
                </a:lnTo>
                <a:lnTo>
                  <a:pt x="1798714" y="330200"/>
                </a:lnTo>
                <a:lnTo>
                  <a:pt x="1765097" y="292100"/>
                </a:lnTo>
                <a:lnTo>
                  <a:pt x="1719169" y="292100"/>
                </a:lnTo>
                <a:lnTo>
                  <a:pt x="1705991" y="279400"/>
                </a:lnTo>
                <a:lnTo>
                  <a:pt x="1704632" y="279400"/>
                </a:lnTo>
                <a:lnTo>
                  <a:pt x="1706131" y="266700"/>
                </a:lnTo>
                <a:lnTo>
                  <a:pt x="1696289" y="266700"/>
                </a:lnTo>
                <a:lnTo>
                  <a:pt x="1696670" y="254000"/>
                </a:lnTo>
                <a:lnTo>
                  <a:pt x="1748001" y="254000"/>
                </a:lnTo>
                <a:lnTo>
                  <a:pt x="1745332" y="241300"/>
                </a:lnTo>
                <a:lnTo>
                  <a:pt x="1734358" y="228600"/>
                </a:lnTo>
                <a:lnTo>
                  <a:pt x="1725311" y="215900"/>
                </a:lnTo>
                <a:lnTo>
                  <a:pt x="1725753" y="203200"/>
                </a:lnTo>
                <a:lnTo>
                  <a:pt x="1714978" y="190500"/>
                </a:lnTo>
                <a:lnTo>
                  <a:pt x="1690572" y="177800"/>
                </a:lnTo>
                <a:lnTo>
                  <a:pt x="1654982" y="165100"/>
                </a:lnTo>
                <a:lnTo>
                  <a:pt x="1610654" y="139700"/>
                </a:lnTo>
                <a:lnTo>
                  <a:pt x="1560032" y="114300"/>
                </a:lnTo>
                <a:lnTo>
                  <a:pt x="674828" y="114300"/>
                </a:lnTo>
                <a:lnTo>
                  <a:pt x="674231" y="101600"/>
                </a:lnTo>
                <a:lnTo>
                  <a:pt x="692366" y="101600"/>
                </a:lnTo>
                <a:lnTo>
                  <a:pt x="691096" y="88900"/>
                </a:lnTo>
                <a:lnTo>
                  <a:pt x="1505563" y="88900"/>
                </a:lnTo>
                <a:lnTo>
                  <a:pt x="1394866" y="38100"/>
                </a:lnTo>
                <a:lnTo>
                  <a:pt x="1343529" y="12700"/>
                </a:lnTo>
                <a:lnTo>
                  <a:pt x="1185010" y="12700"/>
                </a:lnTo>
                <a:lnTo>
                  <a:pt x="1141981" y="0"/>
                </a:lnTo>
                <a:close/>
              </a:path>
              <a:path w="2111375" h="2070100">
                <a:moveTo>
                  <a:pt x="1155928" y="1733956"/>
                </a:moveTo>
                <a:lnTo>
                  <a:pt x="1157580" y="1739900"/>
                </a:lnTo>
                <a:lnTo>
                  <a:pt x="1161111" y="1739900"/>
                </a:lnTo>
                <a:lnTo>
                  <a:pt x="1155928" y="1733956"/>
                </a:lnTo>
                <a:close/>
              </a:path>
              <a:path w="2111375" h="2070100">
                <a:moveTo>
                  <a:pt x="1805374" y="1727200"/>
                </a:moveTo>
                <a:lnTo>
                  <a:pt x="1154049" y="1727200"/>
                </a:lnTo>
                <a:lnTo>
                  <a:pt x="1155928" y="1733956"/>
                </a:lnTo>
                <a:lnTo>
                  <a:pt x="1161111" y="1739900"/>
                </a:lnTo>
                <a:lnTo>
                  <a:pt x="1795039" y="1739900"/>
                </a:lnTo>
                <a:lnTo>
                  <a:pt x="1805374" y="1727200"/>
                </a:lnTo>
                <a:close/>
              </a:path>
              <a:path w="2111375" h="2070100">
                <a:moveTo>
                  <a:pt x="1178040" y="1689100"/>
                </a:moveTo>
                <a:lnTo>
                  <a:pt x="1167511" y="1689100"/>
                </a:lnTo>
                <a:lnTo>
                  <a:pt x="1167537" y="1701800"/>
                </a:lnTo>
                <a:lnTo>
                  <a:pt x="1178268" y="1701800"/>
                </a:lnTo>
                <a:lnTo>
                  <a:pt x="1178040" y="1689100"/>
                </a:lnTo>
                <a:close/>
              </a:path>
              <a:path w="2111375" h="2070100">
                <a:moveTo>
                  <a:pt x="1894433" y="1663700"/>
                </a:moveTo>
                <a:lnTo>
                  <a:pt x="1165733" y="1663700"/>
                </a:lnTo>
                <a:lnTo>
                  <a:pt x="1165200" y="1676400"/>
                </a:lnTo>
                <a:lnTo>
                  <a:pt x="1169416" y="1676400"/>
                </a:lnTo>
                <a:lnTo>
                  <a:pt x="1170724" y="1689100"/>
                </a:lnTo>
                <a:lnTo>
                  <a:pt x="1178040" y="1689100"/>
                </a:lnTo>
                <a:lnTo>
                  <a:pt x="1178268" y="1701800"/>
                </a:lnTo>
                <a:lnTo>
                  <a:pt x="1817129" y="1701800"/>
                </a:lnTo>
                <a:lnTo>
                  <a:pt x="1852927" y="1689100"/>
                </a:lnTo>
                <a:lnTo>
                  <a:pt x="1884942" y="1676400"/>
                </a:lnTo>
                <a:lnTo>
                  <a:pt x="1894433" y="1663700"/>
                </a:lnTo>
                <a:close/>
              </a:path>
              <a:path w="2111375" h="2070100">
                <a:moveTo>
                  <a:pt x="897001" y="1511300"/>
                </a:moveTo>
                <a:lnTo>
                  <a:pt x="897789" y="1524000"/>
                </a:lnTo>
                <a:lnTo>
                  <a:pt x="897001" y="1511300"/>
                </a:lnTo>
                <a:close/>
              </a:path>
              <a:path w="2111375" h="2070100">
                <a:moveTo>
                  <a:pt x="1975217" y="1511300"/>
                </a:moveTo>
                <a:lnTo>
                  <a:pt x="897001" y="1511300"/>
                </a:lnTo>
                <a:lnTo>
                  <a:pt x="897801" y="1524000"/>
                </a:lnTo>
                <a:lnTo>
                  <a:pt x="1970387" y="1524000"/>
                </a:lnTo>
                <a:lnTo>
                  <a:pt x="1975217" y="1511300"/>
                </a:lnTo>
                <a:close/>
              </a:path>
              <a:path w="2111375" h="2070100">
                <a:moveTo>
                  <a:pt x="2042758" y="1371600"/>
                </a:moveTo>
                <a:lnTo>
                  <a:pt x="955447" y="1371600"/>
                </a:lnTo>
                <a:lnTo>
                  <a:pt x="954863" y="1384300"/>
                </a:lnTo>
                <a:lnTo>
                  <a:pt x="963511" y="1384300"/>
                </a:lnTo>
                <a:lnTo>
                  <a:pt x="963486" y="1397000"/>
                </a:lnTo>
                <a:lnTo>
                  <a:pt x="968680" y="1397000"/>
                </a:lnTo>
                <a:lnTo>
                  <a:pt x="967347" y="1409700"/>
                </a:lnTo>
                <a:lnTo>
                  <a:pt x="2024427" y="1409700"/>
                </a:lnTo>
                <a:lnTo>
                  <a:pt x="2031017" y="1397000"/>
                </a:lnTo>
                <a:lnTo>
                  <a:pt x="2042758" y="1371600"/>
                </a:lnTo>
                <a:close/>
              </a:path>
              <a:path w="2111375" h="2070100">
                <a:moveTo>
                  <a:pt x="963511" y="1384300"/>
                </a:moveTo>
                <a:lnTo>
                  <a:pt x="952538" y="1384300"/>
                </a:lnTo>
                <a:lnTo>
                  <a:pt x="953021" y="1397000"/>
                </a:lnTo>
                <a:lnTo>
                  <a:pt x="963486" y="1397000"/>
                </a:lnTo>
                <a:lnTo>
                  <a:pt x="963511" y="1384300"/>
                </a:lnTo>
                <a:close/>
              </a:path>
              <a:path w="2111375" h="2070100">
                <a:moveTo>
                  <a:pt x="2109756" y="1054100"/>
                </a:moveTo>
                <a:lnTo>
                  <a:pt x="513423" y="1054100"/>
                </a:lnTo>
                <a:lnTo>
                  <a:pt x="513474" y="1066800"/>
                </a:lnTo>
                <a:lnTo>
                  <a:pt x="2108691" y="1066800"/>
                </a:lnTo>
                <a:lnTo>
                  <a:pt x="2109756" y="1054100"/>
                </a:lnTo>
                <a:close/>
              </a:path>
              <a:path w="2111375" h="2070100">
                <a:moveTo>
                  <a:pt x="2111263" y="990600"/>
                </a:moveTo>
                <a:lnTo>
                  <a:pt x="480365" y="990600"/>
                </a:lnTo>
                <a:lnTo>
                  <a:pt x="479540" y="1003300"/>
                </a:lnTo>
                <a:lnTo>
                  <a:pt x="2111294" y="1003300"/>
                </a:lnTo>
                <a:lnTo>
                  <a:pt x="2111263" y="990600"/>
                </a:lnTo>
                <a:close/>
              </a:path>
              <a:path w="2111375" h="2070100">
                <a:moveTo>
                  <a:pt x="2109836" y="914400"/>
                </a:moveTo>
                <a:lnTo>
                  <a:pt x="2060664" y="914400"/>
                </a:lnTo>
                <a:lnTo>
                  <a:pt x="2059240" y="927100"/>
                </a:lnTo>
                <a:lnTo>
                  <a:pt x="2110281" y="927100"/>
                </a:lnTo>
                <a:lnTo>
                  <a:pt x="2109836" y="914400"/>
                </a:lnTo>
                <a:close/>
              </a:path>
              <a:path w="2111375" h="2070100">
                <a:moveTo>
                  <a:pt x="2107093" y="876300"/>
                </a:moveTo>
                <a:lnTo>
                  <a:pt x="2068957" y="876300"/>
                </a:lnTo>
                <a:lnTo>
                  <a:pt x="2075685" y="889000"/>
                </a:lnTo>
                <a:lnTo>
                  <a:pt x="2071794" y="901700"/>
                </a:lnTo>
                <a:lnTo>
                  <a:pt x="2109390" y="901700"/>
                </a:lnTo>
                <a:lnTo>
                  <a:pt x="2107093" y="876300"/>
                </a:lnTo>
                <a:close/>
              </a:path>
              <a:path w="2111375" h="2070100">
                <a:moveTo>
                  <a:pt x="2093753" y="787400"/>
                </a:moveTo>
                <a:lnTo>
                  <a:pt x="2066168" y="787400"/>
                </a:lnTo>
                <a:lnTo>
                  <a:pt x="2069189" y="800100"/>
                </a:lnTo>
                <a:lnTo>
                  <a:pt x="2068957" y="812800"/>
                </a:lnTo>
                <a:lnTo>
                  <a:pt x="2100834" y="812800"/>
                </a:lnTo>
                <a:lnTo>
                  <a:pt x="2093753" y="787400"/>
                </a:lnTo>
                <a:close/>
              </a:path>
              <a:path w="2111375" h="2070100">
                <a:moveTo>
                  <a:pt x="2068184" y="711200"/>
                </a:moveTo>
                <a:lnTo>
                  <a:pt x="2001012" y="711200"/>
                </a:lnTo>
                <a:lnTo>
                  <a:pt x="1999755" y="723900"/>
                </a:lnTo>
                <a:lnTo>
                  <a:pt x="1990979" y="723900"/>
                </a:lnTo>
                <a:lnTo>
                  <a:pt x="1988706" y="736600"/>
                </a:lnTo>
                <a:lnTo>
                  <a:pt x="2077698" y="736600"/>
                </a:lnTo>
                <a:lnTo>
                  <a:pt x="2073527" y="723900"/>
                </a:lnTo>
                <a:lnTo>
                  <a:pt x="2068184" y="711200"/>
                </a:lnTo>
                <a:close/>
              </a:path>
              <a:path w="2111375" h="2070100">
                <a:moveTo>
                  <a:pt x="1976057" y="711200"/>
                </a:moveTo>
                <a:lnTo>
                  <a:pt x="1976705" y="723900"/>
                </a:lnTo>
                <a:lnTo>
                  <a:pt x="1976057" y="711200"/>
                </a:lnTo>
                <a:close/>
              </a:path>
              <a:path w="2111375" h="2070100">
                <a:moveTo>
                  <a:pt x="2001000" y="711200"/>
                </a:moveTo>
                <a:lnTo>
                  <a:pt x="1976057" y="711200"/>
                </a:lnTo>
                <a:lnTo>
                  <a:pt x="1976705" y="723900"/>
                </a:lnTo>
                <a:lnTo>
                  <a:pt x="1999755" y="723900"/>
                </a:lnTo>
                <a:lnTo>
                  <a:pt x="2001000" y="711200"/>
                </a:lnTo>
                <a:close/>
              </a:path>
              <a:path w="2111375" h="2070100">
                <a:moveTo>
                  <a:pt x="1909801" y="558800"/>
                </a:moveTo>
                <a:lnTo>
                  <a:pt x="1762900" y="558800"/>
                </a:lnTo>
                <a:lnTo>
                  <a:pt x="1764183" y="571500"/>
                </a:lnTo>
                <a:lnTo>
                  <a:pt x="1906461" y="571500"/>
                </a:lnTo>
                <a:lnTo>
                  <a:pt x="1909801" y="558800"/>
                </a:lnTo>
                <a:close/>
              </a:path>
              <a:path w="2111375" h="2070100">
                <a:moveTo>
                  <a:pt x="1909809" y="558816"/>
                </a:moveTo>
                <a:lnTo>
                  <a:pt x="1906461" y="571500"/>
                </a:lnTo>
                <a:lnTo>
                  <a:pt x="1916303" y="571500"/>
                </a:lnTo>
                <a:lnTo>
                  <a:pt x="1909809" y="558816"/>
                </a:lnTo>
                <a:close/>
              </a:path>
              <a:path w="2111375" h="2070100">
                <a:moveTo>
                  <a:pt x="1909814" y="558800"/>
                </a:moveTo>
                <a:lnTo>
                  <a:pt x="1916303" y="571500"/>
                </a:lnTo>
                <a:lnTo>
                  <a:pt x="1909814" y="558800"/>
                </a:lnTo>
                <a:close/>
              </a:path>
              <a:path w="2111375" h="2070100">
                <a:moveTo>
                  <a:pt x="1973669" y="546100"/>
                </a:moveTo>
                <a:lnTo>
                  <a:pt x="1755356" y="546100"/>
                </a:lnTo>
                <a:lnTo>
                  <a:pt x="1755979" y="558800"/>
                </a:lnTo>
                <a:lnTo>
                  <a:pt x="1909814" y="558800"/>
                </a:lnTo>
                <a:lnTo>
                  <a:pt x="1916316" y="571500"/>
                </a:lnTo>
                <a:lnTo>
                  <a:pt x="1987259" y="571500"/>
                </a:lnTo>
                <a:lnTo>
                  <a:pt x="1973669" y="546100"/>
                </a:lnTo>
                <a:close/>
              </a:path>
              <a:path w="2111375" h="2070100">
                <a:moveTo>
                  <a:pt x="1748001" y="254000"/>
                </a:moveTo>
                <a:lnTo>
                  <a:pt x="1696670" y="254000"/>
                </a:lnTo>
                <a:lnTo>
                  <a:pt x="1696289" y="266700"/>
                </a:lnTo>
                <a:lnTo>
                  <a:pt x="1710500" y="266700"/>
                </a:lnTo>
                <a:lnTo>
                  <a:pt x="1714525" y="279400"/>
                </a:lnTo>
                <a:lnTo>
                  <a:pt x="1719714" y="279400"/>
                </a:lnTo>
                <a:lnTo>
                  <a:pt x="1719169" y="292100"/>
                </a:lnTo>
                <a:lnTo>
                  <a:pt x="1765097" y="292100"/>
                </a:lnTo>
                <a:lnTo>
                  <a:pt x="1750670" y="266700"/>
                </a:lnTo>
                <a:lnTo>
                  <a:pt x="1748001" y="254000"/>
                </a:lnTo>
                <a:close/>
              </a:path>
              <a:path w="2111375" h="2070100">
                <a:moveTo>
                  <a:pt x="674535" y="101600"/>
                </a:moveTo>
                <a:lnTo>
                  <a:pt x="674231" y="101600"/>
                </a:lnTo>
                <a:lnTo>
                  <a:pt x="674828" y="114300"/>
                </a:lnTo>
                <a:lnTo>
                  <a:pt x="674535" y="101600"/>
                </a:lnTo>
                <a:close/>
              </a:path>
              <a:path w="2111375" h="2070100">
                <a:moveTo>
                  <a:pt x="690100" y="101600"/>
                </a:moveTo>
                <a:lnTo>
                  <a:pt x="674535" y="101600"/>
                </a:lnTo>
                <a:lnTo>
                  <a:pt x="674828" y="114300"/>
                </a:lnTo>
                <a:lnTo>
                  <a:pt x="689361" y="114300"/>
                </a:lnTo>
                <a:lnTo>
                  <a:pt x="690100" y="101600"/>
                </a:lnTo>
                <a:close/>
              </a:path>
              <a:path w="2111375" h="2070100">
                <a:moveTo>
                  <a:pt x="693331" y="101600"/>
                </a:moveTo>
                <a:lnTo>
                  <a:pt x="690100" y="101600"/>
                </a:lnTo>
                <a:lnTo>
                  <a:pt x="689361" y="114300"/>
                </a:lnTo>
                <a:lnTo>
                  <a:pt x="690525" y="114300"/>
                </a:lnTo>
                <a:lnTo>
                  <a:pt x="693331" y="101600"/>
                </a:lnTo>
                <a:close/>
              </a:path>
              <a:path w="2111375" h="2070100">
                <a:moveTo>
                  <a:pt x="696430" y="101600"/>
                </a:moveTo>
                <a:lnTo>
                  <a:pt x="693331" y="101600"/>
                </a:lnTo>
                <a:lnTo>
                  <a:pt x="690525" y="114300"/>
                </a:lnTo>
                <a:lnTo>
                  <a:pt x="696011" y="114300"/>
                </a:lnTo>
                <a:lnTo>
                  <a:pt x="696430" y="101600"/>
                </a:lnTo>
                <a:close/>
              </a:path>
              <a:path w="2111375" h="2070100">
                <a:moveTo>
                  <a:pt x="1505563" y="88900"/>
                </a:moveTo>
                <a:lnTo>
                  <a:pt x="691096" y="88900"/>
                </a:lnTo>
                <a:lnTo>
                  <a:pt x="692366" y="101600"/>
                </a:lnTo>
                <a:lnTo>
                  <a:pt x="696430" y="101600"/>
                </a:lnTo>
                <a:lnTo>
                  <a:pt x="696024" y="114300"/>
                </a:lnTo>
                <a:lnTo>
                  <a:pt x="1560032" y="114300"/>
                </a:lnTo>
                <a:lnTo>
                  <a:pt x="1505563" y="88900"/>
                </a:lnTo>
                <a:close/>
              </a:path>
              <a:path w="2111375" h="2070100">
                <a:moveTo>
                  <a:pt x="1298128" y="0"/>
                </a:moveTo>
                <a:lnTo>
                  <a:pt x="1234915" y="0"/>
                </a:lnTo>
                <a:lnTo>
                  <a:pt x="1221994" y="12700"/>
                </a:lnTo>
                <a:lnTo>
                  <a:pt x="1343529" y="12700"/>
                </a:lnTo>
                <a:lnTo>
                  <a:pt x="1298128" y="0"/>
                </a:lnTo>
                <a:close/>
              </a:path>
            </a:pathLst>
          </a:custGeom>
          <a:solidFill>
            <a:srgbClr val="815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436122" y="7027164"/>
            <a:ext cx="1597660" cy="1278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60" dirty="0">
                <a:solidFill>
                  <a:srgbClr val="FFFFFF"/>
                </a:solidFill>
                <a:latin typeface="Arial Black"/>
                <a:cs typeface="Arial Black"/>
              </a:rPr>
              <a:t>DOUBLE</a:t>
            </a:r>
            <a:r>
              <a:rPr sz="1600" spc="-10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GOLD</a:t>
            </a:r>
            <a:endParaRPr sz="1600">
              <a:latin typeface="Arial Black"/>
              <a:cs typeface="Arial Black"/>
            </a:endParaRPr>
          </a:p>
          <a:p>
            <a:pPr marL="246379" marR="238760" indent="-635" algn="ctr">
              <a:lnSpc>
                <a:spcPct val="104800"/>
              </a:lnSpc>
            </a:pPr>
            <a:r>
              <a:rPr sz="1600" spc="-70" dirty="0">
                <a:solidFill>
                  <a:srgbClr val="FFFFFF"/>
                </a:solidFill>
                <a:latin typeface="Arial Black"/>
                <a:cs typeface="Arial Black"/>
              </a:rPr>
              <a:t>and </a:t>
            </a:r>
            <a:r>
              <a:rPr sz="1600" spc="-130" dirty="0">
                <a:solidFill>
                  <a:srgbClr val="FFFFFF"/>
                </a:solidFill>
                <a:latin typeface="Arial Black"/>
                <a:cs typeface="Arial Black"/>
              </a:rPr>
              <a:t>Class  </a:t>
            </a:r>
            <a:r>
              <a:rPr sz="1600" spc="-65" dirty="0">
                <a:solidFill>
                  <a:srgbClr val="FFFFFF"/>
                </a:solidFill>
                <a:latin typeface="Arial Black"/>
                <a:cs typeface="Arial Black"/>
              </a:rPr>
              <a:t>Champion!</a:t>
            </a:r>
            <a:endParaRPr sz="1600">
              <a:latin typeface="Arial Black"/>
              <a:cs typeface="Arial Black"/>
            </a:endParaRPr>
          </a:p>
          <a:p>
            <a:pPr marL="121285" marR="113664" algn="ctr">
              <a:lnSpc>
                <a:spcPct val="116599"/>
              </a:lnSpc>
              <a:spcBef>
                <a:spcPts val="835"/>
              </a:spcBef>
            </a:pPr>
            <a:r>
              <a:rPr sz="1100" spc="-80" dirty="0">
                <a:solidFill>
                  <a:srgbClr val="FFFFFF"/>
                </a:solidFill>
                <a:latin typeface="Arial Black"/>
                <a:cs typeface="Arial Black"/>
              </a:rPr>
              <a:t>2016 </a:t>
            </a:r>
            <a:r>
              <a:rPr sz="1100" spc="-40" dirty="0">
                <a:solidFill>
                  <a:srgbClr val="FFFFFF"/>
                </a:solidFill>
                <a:latin typeface="Arial Black"/>
                <a:cs typeface="Arial Black"/>
              </a:rPr>
              <a:t>Indy </a:t>
            </a:r>
            <a:r>
              <a:rPr sz="1100" spc="-60" dirty="0">
                <a:solidFill>
                  <a:srgbClr val="FFFFFF"/>
                </a:solidFill>
                <a:latin typeface="Arial Black"/>
                <a:cs typeface="Arial Black"/>
              </a:rPr>
              <a:t>Int.</a:t>
            </a:r>
            <a:r>
              <a:rPr sz="1100" spc="-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 Black"/>
                <a:cs typeface="Arial Black"/>
              </a:rPr>
              <a:t>Wine  </a:t>
            </a:r>
            <a:r>
              <a:rPr sz="1100" spc="-40" dirty="0">
                <a:solidFill>
                  <a:srgbClr val="FFFFFF"/>
                </a:solidFill>
                <a:latin typeface="Arial Black"/>
                <a:cs typeface="Arial Black"/>
              </a:rPr>
              <a:t>Competition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55154" y="7039864"/>
            <a:ext cx="1374140" cy="1184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9395" marR="231775" algn="ctr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solidFill>
                  <a:srgbClr val="FFFFFF"/>
                </a:solidFill>
                <a:latin typeface="Arial Black"/>
                <a:cs typeface="Arial Black"/>
              </a:rPr>
              <a:t>DOUBLE  </a:t>
            </a: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GOLD!</a:t>
            </a:r>
            <a:endParaRPr sz="1600">
              <a:latin typeface="Arial Black"/>
              <a:cs typeface="Arial Black"/>
            </a:endParaRPr>
          </a:p>
          <a:p>
            <a:pPr marL="12700" marR="5080" algn="ctr">
              <a:lnSpc>
                <a:spcPct val="100000"/>
              </a:lnSpc>
              <a:spcBef>
                <a:spcPts val="1320"/>
              </a:spcBef>
            </a:pPr>
            <a:r>
              <a:rPr sz="1100" spc="-80" dirty="0">
                <a:solidFill>
                  <a:srgbClr val="FFFFFF"/>
                </a:solidFill>
                <a:latin typeface="Arial Black"/>
                <a:cs typeface="Arial Black"/>
              </a:rPr>
              <a:t>2016 San</a:t>
            </a:r>
            <a:r>
              <a:rPr sz="1100" spc="-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100" spc="-70" dirty="0">
                <a:solidFill>
                  <a:srgbClr val="FFFFFF"/>
                </a:solidFill>
                <a:latin typeface="Arial Black"/>
                <a:cs typeface="Arial Black"/>
              </a:rPr>
              <a:t>Francisco  </a:t>
            </a:r>
            <a:r>
              <a:rPr sz="1100" spc="-55" dirty="0">
                <a:solidFill>
                  <a:srgbClr val="FFFFFF"/>
                </a:solidFill>
                <a:latin typeface="Arial Black"/>
                <a:cs typeface="Arial Black"/>
              </a:rPr>
              <a:t>Chronicle </a:t>
            </a:r>
            <a:r>
              <a:rPr sz="1100" spc="-25" dirty="0">
                <a:solidFill>
                  <a:srgbClr val="FFFFFF"/>
                </a:solidFill>
                <a:latin typeface="Arial Black"/>
                <a:cs typeface="Arial Black"/>
              </a:rPr>
              <a:t>Wine  </a:t>
            </a:r>
            <a:r>
              <a:rPr sz="1100" spc="-40" dirty="0">
                <a:solidFill>
                  <a:srgbClr val="FFFFFF"/>
                </a:solidFill>
                <a:latin typeface="Arial Black"/>
                <a:cs typeface="Arial Black"/>
              </a:rPr>
              <a:t>Competition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003269" y="7039864"/>
            <a:ext cx="1456690" cy="1016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8120" marR="190500" algn="ctr">
              <a:lnSpc>
                <a:spcPct val="100000"/>
              </a:lnSpc>
              <a:spcBef>
                <a:spcPts val="100"/>
              </a:spcBef>
            </a:pP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GOLD</a:t>
            </a:r>
            <a:r>
              <a:rPr sz="1600" spc="-1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70" dirty="0">
                <a:solidFill>
                  <a:srgbClr val="FFFFFF"/>
                </a:solidFill>
                <a:latin typeface="Arial Black"/>
                <a:cs typeface="Arial Black"/>
              </a:rPr>
              <a:t>and </a:t>
            </a: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35" dirty="0">
                <a:solidFill>
                  <a:srgbClr val="FFFFFF"/>
                </a:solidFill>
                <a:latin typeface="Arial Black"/>
                <a:cs typeface="Arial Black"/>
              </a:rPr>
              <a:t>90</a:t>
            </a:r>
            <a:r>
              <a:rPr sz="1600" spc="-1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80" dirty="0">
                <a:solidFill>
                  <a:srgbClr val="FFFFFF"/>
                </a:solidFill>
                <a:latin typeface="Arial Black"/>
                <a:cs typeface="Arial Black"/>
              </a:rPr>
              <a:t>Points!</a:t>
            </a:r>
            <a:endParaRPr sz="1600">
              <a:latin typeface="Arial Black"/>
              <a:cs typeface="Arial Black"/>
            </a:endParaRPr>
          </a:p>
          <a:p>
            <a:pPr marL="12700" marR="5080" algn="ctr">
              <a:lnSpc>
                <a:spcPct val="100000"/>
              </a:lnSpc>
              <a:spcBef>
                <a:spcPts val="1320"/>
              </a:spcBef>
            </a:pPr>
            <a:r>
              <a:rPr sz="1100" spc="-95" dirty="0">
                <a:solidFill>
                  <a:srgbClr val="FFFFFF"/>
                </a:solidFill>
                <a:latin typeface="Arial Black"/>
                <a:cs typeface="Arial Black"/>
              </a:rPr>
              <a:t>2017 </a:t>
            </a:r>
            <a:r>
              <a:rPr sz="1100" spc="-60" dirty="0">
                <a:solidFill>
                  <a:srgbClr val="FFFFFF"/>
                </a:solidFill>
                <a:latin typeface="Arial Black"/>
                <a:cs typeface="Arial Black"/>
              </a:rPr>
              <a:t>Monterey </a:t>
            </a:r>
            <a:r>
              <a:rPr sz="1100" spc="-25" dirty="0">
                <a:solidFill>
                  <a:srgbClr val="FFFFFF"/>
                </a:solidFill>
                <a:latin typeface="Arial Black"/>
                <a:cs typeface="Arial Black"/>
              </a:rPr>
              <a:t>Wine  </a:t>
            </a:r>
            <a:r>
              <a:rPr sz="1100" spc="-40" dirty="0">
                <a:solidFill>
                  <a:srgbClr val="FFFFFF"/>
                </a:solidFill>
                <a:latin typeface="Arial Black"/>
                <a:cs typeface="Arial Black"/>
              </a:rPr>
              <a:t>Competition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72938" y="9041575"/>
            <a:ext cx="5281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0360" indent="-83185">
              <a:lnSpc>
                <a:spcPct val="100000"/>
              </a:lnSpc>
              <a:spcBef>
                <a:spcPts val="100"/>
              </a:spcBef>
              <a:buAutoNum type="arabicParenR"/>
              <a:tabLst>
                <a:tab pos="340995" algn="l"/>
              </a:tabLst>
            </a:pPr>
            <a:r>
              <a:rPr sz="600" spc="-55" dirty="0">
                <a:solidFill>
                  <a:srgbClr val="606061"/>
                </a:solidFill>
                <a:latin typeface="Verdana"/>
                <a:cs typeface="Verdana"/>
              </a:rPr>
              <a:t>IRI.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Total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US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Mulo.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Latest 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52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Weeks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Ending </a:t>
            </a:r>
            <a:r>
              <a:rPr sz="600" spc="-50" dirty="0">
                <a:solidFill>
                  <a:srgbClr val="606061"/>
                </a:solidFill>
                <a:latin typeface="Verdana"/>
                <a:cs typeface="Verdana"/>
              </a:rPr>
              <a:t>6.25.2017.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Total Table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Wine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by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Brand.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Dollar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and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Volume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Sales </a:t>
            </a:r>
            <a:r>
              <a:rPr sz="600" spc="-75" dirty="0">
                <a:solidFill>
                  <a:srgbClr val="606061"/>
                </a:solidFill>
                <a:latin typeface="Verdana"/>
                <a:cs typeface="Verdana"/>
              </a:rPr>
              <a:t>.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Filtered</a:t>
            </a:r>
            <a:r>
              <a:rPr sz="600" spc="-7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Moscato</a:t>
            </a:r>
            <a:endParaRPr sz="600">
              <a:latin typeface="Verdana"/>
              <a:cs typeface="Verdana"/>
            </a:endParaRPr>
          </a:p>
          <a:p>
            <a:pPr marL="113664" indent="-100965">
              <a:lnSpc>
                <a:spcPct val="100000"/>
              </a:lnSpc>
              <a:buAutoNum type="arabicParenR"/>
              <a:tabLst>
                <a:tab pos="114300" algn="l"/>
              </a:tabLst>
            </a:pPr>
            <a:r>
              <a:rPr sz="600" spc="-50" dirty="0">
                <a:solidFill>
                  <a:srgbClr val="606061"/>
                </a:solidFill>
                <a:latin typeface="Verdana"/>
                <a:cs typeface="Verdana"/>
              </a:rPr>
              <a:t>IRI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National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Consumer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Panel,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Total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US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15" dirty="0">
                <a:solidFill>
                  <a:srgbClr val="606061"/>
                </a:solidFill>
                <a:latin typeface="Verdana"/>
                <a:cs typeface="Verdana"/>
              </a:rPr>
              <a:t>All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606061"/>
                </a:solidFill>
                <a:latin typeface="Verdana"/>
                <a:cs typeface="Verdana"/>
              </a:rPr>
              <a:t>Outlets,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52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Weeks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ending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45" dirty="0">
                <a:solidFill>
                  <a:srgbClr val="606061"/>
                </a:solidFill>
                <a:latin typeface="Verdana"/>
                <a:cs typeface="Verdana"/>
              </a:rPr>
              <a:t>12-25-2016,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Table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606061"/>
                </a:solidFill>
                <a:latin typeface="Verdana"/>
                <a:cs typeface="Verdana"/>
              </a:rPr>
              <a:t>Wine,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606061"/>
                </a:solidFill>
                <a:latin typeface="Verdana"/>
                <a:cs typeface="Verdana"/>
              </a:rPr>
              <a:t>Buyer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15" dirty="0">
                <a:solidFill>
                  <a:srgbClr val="606061"/>
                </a:solidFill>
                <a:latin typeface="Verdana"/>
                <a:cs typeface="Verdana"/>
              </a:rPr>
              <a:t>Flow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Dollars,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New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20" dirty="0">
                <a:solidFill>
                  <a:srgbClr val="606061"/>
                </a:solidFill>
                <a:latin typeface="Verdana"/>
                <a:cs typeface="Verdana"/>
              </a:rPr>
              <a:t>Buyers.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40" dirty="0">
                <a:solidFill>
                  <a:srgbClr val="606061"/>
                </a:solidFill>
                <a:latin typeface="Verdana"/>
                <a:cs typeface="Verdana"/>
              </a:rPr>
              <a:t>750ml+1.5L.</a:t>
            </a:r>
            <a:endParaRPr sz="600">
              <a:latin typeface="Verdana"/>
              <a:cs typeface="Verdana"/>
            </a:endParaRPr>
          </a:p>
          <a:p>
            <a:pPr marL="1175385" indent="-125095">
              <a:lnSpc>
                <a:spcPct val="100000"/>
              </a:lnSpc>
              <a:buAutoNum type="arabicParenR"/>
              <a:tabLst>
                <a:tab pos="1176020" algn="l"/>
              </a:tabLst>
            </a:pPr>
            <a:r>
              <a:rPr sz="600" spc="-20" dirty="0">
                <a:solidFill>
                  <a:srgbClr val="606061"/>
                </a:solidFill>
                <a:latin typeface="Verdana"/>
                <a:cs typeface="Verdana"/>
              </a:rPr>
              <a:t>Internal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25" dirty="0">
                <a:solidFill>
                  <a:srgbClr val="606061"/>
                </a:solidFill>
                <a:latin typeface="Verdana"/>
                <a:cs typeface="Verdana"/>
              </a:rPr>
              <a:t>PR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Department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5" dirty="0">
                <a:solidFill>
                  <a:srgbClr val="606061"/>
                </a:solidFill>
                <a:latin typeface="Verdana"/>
                <a:cs typeface="Verdana"/>
              </a:rPr>
              <a:t>©2017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Barefoot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Cellars,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Modesto,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CA.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15" dirty="0">
                <a:solidFill>
                  <a:srgbClr val="606061"/>
                </a:solidFill>
                <a:latin typeface="Verdana"/>
                <a:cs typeface="Verdana"/>
              </a:rPr>
              <a:t>All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rights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reserved.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83639" y="523201"/>
            <a:ext cx="2161019" cy="8229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258800" cy="5601970"/>
          </a:xfrm>
          <a:custGeom>
            <a:avLst/>
            <a:gdLst/>
            <a:ahLst/>
            <a:cxnLst/>
            <a:rect l="l" t="t" r="r" b="b"/>
            <a:pathLst>
              <a:path w="13258800" h="5601970">
                <a:moveTo>
                  <a:pt x="0" y="5601512"/>
                </a:moveTo>
                <a:lnTo>
                  <a:pt x="13258800" y="5601512"/>
                </a:lnTo>
                <a:lnTo>
                  <a:pt x="13258800" y="0"/>
                </a:lnTo>
                <a:lnTo>
                  <a:pt x="0" y="0"/>
                </a:lnTo>
                <a:lnTo>
                  <a:pt x="0" y="5601512"/>
                </a:lnTo>
                <a:close/>
              </a:path>
            </a:pathLst>
          </a:custGeom>
          <a:solidFill>
            <a:srgbClr val="72A6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21821" y="240512"/>
            <a:ext cx="602996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80" dirty="0"/>
              <a:t>CABERNET</a:t>
            </a:r>
            <a:r>
              <a:rPr spc="-215" dirty="0"/>
              <a:t> </a:t>
            </a:r>
            <a:r>
              <a:rPr spc="-180" dirty="0"/>
              <a:t>SAUVIGNON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12715" y="1313980"/>
            <a:ext cx="6248400" cy="204025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158240" marR="1082040" algn="ctr">
              <a:lnSpc>
                <a:spcPts val="2130"/>
              </a:lnSpc>
              <a:spcBef>
                <a:spcPts val="195"/>
              </a:spcBef>
            </a:pPr>
            <a:r>
              <a:rPr sz="1800" spc="25" dirty="0">
                <a:solidFill>
                  <a:srgbClr val="FFFFFF"/>
                </a:solidFill>
                <a:latin typeface="Verdana"/>
                <a:cs typeface="Verdana"/>
              </a:rPr>
              <a:t>Outpacing </a:t>
            </a:r>
            <a:r>
              <a:rPr sz="1800" spc="15" dirty="0">
                <a:solidFill>
                  <a:srgbClr val="FFFFFF"/>
                </a:solidFill>
                <a:latin typeface="Verdana"/>
                <a:cs typeface="Verdana"/>
              </a:rPr>
              <a:t>Popular 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Category</a:t>
            </a:r>
            <a:r>
              <a:rPr sz="1800" spc="-3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Dollar  </a:t>
            </a:r>
            <a:r>
              <a:rPr sz="1800" spc="70" dirty="0">
                <a:solidFill>
                  <a:srgbClr val="FFFFFF"/>
                </a:solidFill>
                <a:latin typeface="Verdana"/>
                <a:cs typeface="Verdana"/>
              </a:rPr>
              <a:t>And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Volume</a:t>
            </a:r>
            <a:r>
              <a:rPr sz="1800" spc="-2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60" dirty="0">
                <a:solidFill>
                  <a:srgbClr val="FFFFFF"/>
                </a:solidFill>
                <a:latin typeface="Verdana"/>
                <a:cs typeface="Verdana"/>
              </a:rPr>
              <a:t>SalesTrends</a:t>
            </a:r>
            <a:r>
              <a:rPr sz="1575" spc="-89" baseline="31746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575" baseline="31746">
              <a:latin typeface="Verdana"/>
              <a:cs typeface="Verdana"/>
            </a:endParaRPr>
          </a:p>
          <a:p>
            <a:pPr marL="735965" marR="728345" algn="ctr">
              <a:lnSpc>
                <a:spcPts val="2130"/>
              </a:lnSpc>
              <a:spcBef>
                <a:spcPts val="1525"/>
              </a:spcBef>
            </a:pP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Barefoot </a:t>
            </a:r>
            <a:r>
              <a:rPr sz="1800" spc="5" dirty="0">
                <a:solidFill>
                  <a:srgbClr val="FFFFFF"/>
                </a:solidFill>
                <a:latin typeface="Verdana"/>
                <a:cs typeface="Verdana"/>
              </a:rPr>
              <a:t>Cabernet </a:t>
            </a:r>
            <a:r>
              <a:rPr sz="1800" spc="-15" dirty="0">
                <a:solidFill>
                  <a:srgbClr val="FFFFFF"/>
                </a:solidFill>
                <a:latin typeface="Verdana"/>
                <a:cs typeface="Verdana"/>
              </a:rPr>
              <a:t>Sauvignon </a:t>
            </a:r>
            <a:r>
              <a:rPr sz="1800" spc="-140" dirty="0">
                <a:solidFill>
                  <a:srgbClr val="FFFFFF"/>
                </a:solidFill>
                <a:latin typeface="Verdana"/>
                <a:cs typeface="Verdana"/>
              </a:rPr>
              <a:t>Is </a:t>
            </a:r>
            <a:r>
              <a:rPr sz="1800" spc="-165" dirty="0">
                <a:solidFill>
                  <a:srgbClr val="FFFFFF"/>
                </a:solidFill>
                <a:latin typeface="Verdana"/>
                <a:cs typeface="Verdana"/>
              </a:rPr>
              <a:t>+80%</a:t>
            </a:r>
            <a:r>
              <a:rPr sz="1800" spc="-3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Verdana"/>
                <a:cs typeface="Verdana"/>
              </a:rPr>
              <a:t>Lift  </a:t>
            </a:r>
            <a:r>
              <a:rPr sz="1800" spc="-135" dirty="0">
                <a:solidFill>
                  <a:srgbClr val="FFFFFF"/>
                </a:solidFill>
                <a:latin typeface="Verdana"/>
                <a:cs typeface="Verdana"/>
              </a:rPr>
              <a:t>In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Dollar </a:t>
            </a:r>
            <a:r>
              <a:rPr sz="1800" spc="-40" dirty="0">
                <a:solidFill>
                  <a:srgbClr val="FFFFFF"/>
                </a:solidFill>
                <a:latin typeface="Verdana"/>
                <a:cs typeface="Verdana"/>
              </a:rPr>
              <a:t>Sales </a:t>
            </a:r>
            <a:r>
              <a:rPr sz="1800" spc="30" dirty="0">
                <a:solidFill>
                  <a:srgbClr val="FFFFFF"/>
                </a:solidFill>
                <a:latin typeface="Verdana"/>
                <a:cs typeface="Verdana"/>
              </a:rPr>
              <a:t>When</a:t>
            </a:r>
            <a:r>
              <a:rPr sz="18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Featured/Displayed</a:t>
            </a:r>
            <a:r>
              <a:rPr sz="1575" baseline="31746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1575" baseline="31746">
              <a:latin typeface="Verdana"/>
              <a:cs typeface="Verdana"/>
            </a:endParaRPr>
          </a:p>
          <a:p>
            <a:pPr marL="12065" marR="5080" algn="ctr">
              <a:lnSpc>
                <a:spcPts val="2130"/>
              </a:lnSpc>
              <a:spcBef>
                <a:spcPts val="1530"/>
              </a:spcBef>
            </a:pPr>
            <a:r>
              <a:rPr sz="1800" spc="5" dirty="0">
                <a:solidFill>
                  <a:srgbClr val="FFFFFF"/>
                </a:solidFill>
                <a:latin typeface="Verdana"/>
                <a:cs typeface="Verdana"/>
              </a:rPr>
              <a:t>More 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Barefoot </a:t>
            </a:r>
            <a:r>
              <a:rPr sz="1800" spc="5" dirty="0">
                <a:solidFill>
                  <a:srgbClr val="FFFFFF"/>
                </a:solidFill>
                <a:latin typeface="Verdana"/>
                <a:cs typeface="Verdana"/>
              </a:rPr>
              <a:t>Cabernet </a:t>
            </a:r>
            <a:r>
              <a:rPr sz="1800" spc="-15" dirty="0">
                <a:solidFill>
                  <a:srgbClr val="FFFFFF"/>
                </a:solidFill>
                <a:latin typeface="Verdana"/>
                <a:cs typeface="Verdana"/>
              </a:rPr>
              <a:t>Sauvignon Consumers</a:t>
            </a:r>
            <a:r>
              <a:rPr sz="1800" spc="-4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Verdana"/>
                <a:cs typeface="Verdana"/>
              </a:rPr>
              <a:t>Repeat  </a:t>
            </a:r>
            <a:r>
              <a:rPr sz="1800" spc="-110" dirty="0">
                <a:solidFill>
                  <a:srgbClr val="FFFFFF"/>
                </a:solidFill>
                <a:latin typeface="Verdana"/>
                <a:cs typeface="Verdana"/>
              </a:rPr>
              <a:t>5X+</a:t>
            </a:r>
            <a:r>
              <a:rPr sz="18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Compared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Other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Top</a:t>
            </a:r>
            <a:r>
              <a:rPr sz="18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Verdana"/>
                <a:cs typeface="Verdana"/>
              </a:rPr>
              <a:t>Popular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Verdana"/>
                <a:cs typeface="Verdana"/>
              </a:rPr>
              <a:t>Brands</a:t>
            </a:r>
            <a:r>
              <a:rPr sz="1575" spc="-22" baseline="31746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endParaRPr sz="1575" baseline="31746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88739" y="5883147"/>
            <a:ext cx="8160384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180" dirty="0">
                <a:solidFill>
                  <a:srgbClr val="419CCF"/>
                </a:solidFill>
                <a:latin typeface="Arial Black"/>
                <a:cs typeface="Arial Black"/>
              </a:rPr>
              <a:t>BAREFOOT</a:t>
            </a:r>
            <a:r>
              <a:rPr sz="2600" spc="-310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254" dirty="0">
                <a:solidFill>
                  <a:srgbClr val="419CCF"/>
                </a:solidFill>
                <a:latin typeface="Arial Black"/>
                <a:cs typeface="Arial Black"/>
              </a:rPr>
              <a:t>IS</a:t>
            </a:r>
            <a:r>
              <a:rPr sz="2600" spc="-305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245" dirty="0">
                <a:solidFill>
                  <a:srgbClr val="419CCF"/>
                </a:solidFill>
                <a:latin typeface="Arial Black"/>
                <a:cs typeface="Arial Black"/>
              </a:rPr>
              <a:t>THE</a:t>
            </a:r>
            <a:r>
              <a:rPr sz="2600" spc="-310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235" dirty="0">
                <a:solidFill>
                  <a:srgbClr val="419CCF"/>
                </a:solidFill>
                <a:latin typeface="Arial Black"/>
                <a:cs typeface="Arial Black"/>
              </a:rPr>
              <a:t>MOST</a:t>
            </a:r>
            <a:r>
              <a:rPr sz="2600" spc="-305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145" dirty="0">
                <a:solidFill>
                  <a:srgbClr val="419CCF"/>
                </a:solidFill>
                <a:latin typeface="Arial Black"/>
                <a:cs typeface="Arial Black"/>
              </a:rPr>
              <a:t>AWARDED</a:t>
            </a:r>
            <a:r>
              <a:rPr sz="2600" spc="-305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125" dirty="0">
                <a:solidFill>
                  <a:srgbClr val="419CCF"/>
                </a:solidFill>
                <a:latin typeface="Arial Black"/>
                <a:cs typeface="Arial Black"/>
              </a:rPr>
              <a:t>WINE</a:t>
            </a:r>
            <a:r>
              <a:rPr sz="2600" spc="-310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150" dirty="0">
                <a:solidFill>
                  <a:srgbClr val="419CCF"/>
                </a:solidFill>
                <a:latin typeface="Arial Black"/>
                <a:cs typeface="Arial Black"/>
              </a:rPr>
              <a:t>BRAND</a:t>
            </a:r>
            <a:r>
              <a:rPr sz="2250" spc="-225" baseline="31481" dirty="0">
                <a:solidFill>
                  <a:srgbClr val="419CCF"/>
                </a:solidFill>
                <a:latin typeface="Arial Black"/>
                <a:cs typeface="Arial Black"/>
              </a:rPr>
              <a:t>4</a:t>
            </a:r>
            <a:endParaRPr sz="2250" baseline="31481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37197" y="977264"/>
            <a:ext cx="2966085" cy="67945"/>
          </a:xfrm>
          <a:custGeom>
            <a:avLst/>
            <a:gdLst/>
            <a:ahLst/>
            <a:cxnLst/>
            <a:rect l="l" t="t" r="r" b="b"/>
            <a:pathLst>
              <a:path w="2966084" h="67944">
                <a:moveTo>
                  <a:pt x="2793806" y="65151"/>
                </a:moveTo>
                <a:lnTo>
                  <a:pt x="2055368" y="65151"/>
                </a:lnTo>
                <a:lnTo>
                  <a:pt x="2587688" y="67818"/>
                </a:lnTo>
                <a:lnTo>
                  <a:pt x="2631557" y="67818"/>
                </a:lnTo>
                <a:lnTo>
                  <a:pt x="2762846" y="66421"/>
                </a:lnTo>
                <a:lnTo>
                  <a:pt x="2785668" y="66421"/>
                </a:lnTo>
                <a:lnTo>
                  <a:pt x="2791791" y="65913"/>
                </a:lnTo>
                <a:lnTo>
                  <a:pt x="2793806" y="65151"/>
                </a:lnTo>
                <a:close/>
              </a:path>
              <a:path w="2966084" h="67944">
                <a:moveTo>
                  <a:pt x="2785668" y="66421"/>
                </a:moveTo>
                <a:lnTo>
                  <a:pt x="2762846" y="66421"/>
                </a:lnTo>
                <a:lnTo>
                  <a:pt x="2782606" y="66675"/>
                </a:lnTo>
                <a:lnTo>
                  <a:pt x="2785668" y="66421"/>
                </a:lnTo>
                <a:close/>
              </a:path>
              <a:path w="2966084" h="67944">
                <a:moveTo>
                  <a:pt x="2854907" y="62357"/>
                </a:moveTo>
                <a:lnTo>
                  <a:pt x="1819671" y="62357"/>
                </a:lnTo>
                <a:lnTo>
                  <a:pt x="1871340" y="64262"/>
                </a:lnTo>
                <a:lnTo>
                  <a:pt x="1939921" y="65151"/>
                </a:lnTo>
                <a:lnTo>
                  <a:pt x="1982457" y="66167"/>
                </a:lnTo>
                <a:lnTo>
                  <a:pt x="1990928" y="65532"/>
                </a:lnTo>
                <a:lnTo>
                  <a:pt x="2793806" y="65151"/>
                </a:lnTo>
                <a:lnTo>
                  <a:pt x="2798508" y="63373"/>
                </a:lnTo>
                <a:lnTo>
                  <a:pt x="2799524" y="62611"/>
                </a:lnTo>
                <a:lnTo>
                  <a:pt x="2809379" y="62484"/>
                </a:lnTo>
                <a:lnTo>
                  <a:pt x="2851392" y="62484"/>
                </a:lnTo>
                <a:lnTo>
                  <a:pt x="2854907" y="62357"/>
                </a:lnTo>
                <a:close/>
              </a:path>
              <a:path w="2966084" h="67944">
                <a:moveTo>
                  <a:pt x="1802049" y="62484"/>
                </a:moveTo>
                <a:lnTo>
                  <a:pt x="1657210" y="62484"/>
                </a:lnTo>
                <a:lnTo>
                  <a:pt x="1662747" y="62992"/>
                </a:lnTo>
                <a:lnTo>
                  <a:pt x="1689074" y="64516"/>
                </a:lnTo>
                <a:lnTo>
                  <a:pt x="1715023" y="64516"/>
                </a:lnTo>
                <a:lnTo>
                  <a:pt x="1802049" y="62484"/>
                </a:lnTo>
                <a:close/>
              </a:path>
              <a:path w="2966084" h="67944">
                <a:moveTo>
                  <a:pt x="2910237" y="59309"/>
                </a:moveTo>
                <a:lnTo>
                  <a:pt x="374662" y="59309"/>
                </a:lnTo>
                <a:lnTo>
                  <a:pt x="580542" y="60579"/>
                </a:lnTo>
                <a:lnTo>
                  <a:pt x="628441" y="60706"/>
                </a:lnTo>
                <a:lnTo>
                  <a:pt x="1481983" y="63627"/>
                </a:lnTo>
                <a:lnTo>
                  <a:pt x="1519161" y="63627"/>
                </a:lnTo>
                <a:lnTo>
                  <a:pt x="1650822" y="62611"/>
                </a:lnTo>
                <a:lnTo>
                  <a:pt x="1657210" y="62484"/>
                </a:lnTo>
                <a:lnTo>
                  <a:pt x="1802049" y="62484"/>
                </a:lnTo>
                <a:lnTo>
                  <a:pt x="2854907" y="62357"/>
                </a:lnTo>
                <a:lnTo>
                  <a:pt x="2879512" y="61468"/>
                </a:lnTo>
                <a:lnTo>
                  <a:pt x="2910237" y="59309"/>
                </a:lnTo>
                <a:close/>
              </a:path>
              <a:path w="2966084" h="67944">
                <a:moveTo>
                  <a:pt x="2851392" y="62484"/>
                </a:moveTo>
                <a:lnTo>
                  <a:pt x="2809379" y="62484"/>
                </a:lnTo>
                <a:lnTo>
                  <a:pt x="2815158" y="62611"/>
                </a:lnTo>
                <a:lnTo>
                  <a:pt x="2847876" y="62611"/>
                </a:lnTo>
                <a:lnTo>
                  <a:pt x="2851392" y="62484"/>
                </a:lnTo>
                <a:close/>
              </a:path>
              <a:path w="2966084" h="67944">
                <a:moveTo>
                  <a:pt x="95616" y="3810"/>
                </a:moveTo>
                <a:lnTo>
                  <a:pt x="47631" y="4064"/>
                </a:lnTo>
                <a:lnTo>
                  <a:pt x="0" y="4953"/>
                </a:lnTo>
                <a:lnTo>
                  <a:pt x="1625" y="12192"/>
                </a:lnTo>
                <a:lnTo>
                  <a:pt x="1739" y="19558"/>
                </a:lnTo>
                <a:lnTo>
                  <a:pt x="28194" y="47625"/>
                </a:lnTo>
                <a:lnTo>
                  <a:pt x="243662" y="56007"/>
                </a:lnTo>
                <a:lnTo>
                  <a:pt x="250571" y="56261"/>
                </a:lnTo>
                <a:lnTo>
                  <a:pt x="257340" y="57658"/>
                </a:lnTo>
                <a:lnTo>
                  <a:pt x="264172" y="58420"/>
                </a:lnTo>
                <a:lnTo>
                  <a:pt x="363791" y="60071"/>
                </a:lnTo>
                <a:lnTo>
                  <a:pt x="369252" y="59817"/>
                </a:lnTo>
                <a:lnTo>
                  <a:pt x="374662" y="59309"/>
                </a:lnTo>
                <a:lnTo>
                  <a:pt x="2910237" y="59309"/>
                </a:lnTo>
                <a:lnTo>
                  <a:pt x="2947606" y="55626"/>
                </a:lnTo>
                <a:lnTo>
                  <a:pt x="2945892" y="53975"/>
                </a:lnTo>
                <a:lnTo>
                  <a:pt x="2888183" y="50292"/>
                </a:lnTo>
                <a:lnTo>
                  <a:pt x="2888322" y="49657"/>
                </a:lnTo>
                <a:lnTo>
                  <a:pt x="2938734" y="49657"/>
                </a:lnTo>
                <a:lnTo>
                  <a:pt x="2896120" y="44577"/>
                </a:lnTo>
                <a:lnTo>
                  <a:pt x="2900231" y="41783"/>
                </a:lnTo>
                <a:lnTo>
                  <a:pt x="2908776" y="40259"/>
                </a:lnTo>
                <a:lnTo>
                  <a:pt x="2921359" y="39751"/>
                </a:lnTo>
                <a:lnTo>
                  <a:pt x="2965704" y="39751"/>
                </a:lnTo>
                <a:lnTo>
                  <a:pt x="2965780" y="39624"/>
                </a:lnTo>
                <a:lnTo>
                  <a:pt x="2931166" y="37465"/>
                </a:lnTo>
                <a:lnTo>
                  <a:pt x="2919679" y="36576"/>
                </a:lnTo>
                <a:lnTo>
                  <a:pt x="2718677" y="36576"/>
                </a:lnTo>
                <a:lnTo>
                  <a:pt x="2463966" y="30226"/>
                </a:lnTo>
                <a:lnTo>
                  <a:pt x="2436190" y="30226"/>
                </a:lnTo>
                <a:lnTo>
                  <a:pt x="2375699" y="29210"/>
                </a:lnTo>
                <a:lnTo>
                  <a:pt x="2321708" y="29210"/>
                </a:lnTo>
                <a:lnTo>
                  <a:pt x="2310110" y="28702"/>
                </a:lnTo>
                <a:lnTo>
                  <a:pt x="2301120" y="27559"/>
                </a:lnTo>
                <a:lnTo>
                  <a:pt x="2208139" y="27559"/>
                </a:lnTo>
                <a:lnTo>
                  <a:pt x="2004190" y="25400"/>
                </a:lnTo>
                <a:lnTo>
                  <a:pt x="1908258" y="25146"/>
                </a:lnTo>
                <a:lnTo>
                  <a:pt x="1641538" y="24765"/>
                </a:lnTo>
                <a:lnTo>
                  <a:pt x="1488732" y="22733"/>
                </a:lnTo>
                <a:lnTo>
                  <a:pt x="1477055" y="22352"/>
                </a:lnTo>
                <a:lnTo>
                  <a:pt x="1312113" y="22352"/>
                </a:lnTo>
                <a:lnTo>
                  <a:pt x="1310144" y="20193"/>
                </a:lnTo>
                <a:lnTo>
                  <a:pt x="1320833" y="19558"/>
                </a:lnTo>
                <a:lnTo>
                  <a:pt x="1331507" y="18796"/>
                </a:lnTo>
                <a:lnTo>
                  <a:pt x="1342221" y="18161"/>
                </a:lnTo>
                <a:lnTo>
                  <a:pt x="1353032" y="17907"/>
                </a:lnTo>
                <a:lnTo>
                  <a:pt x="1932393" y="17907"/>
                </a:lnTo>
                <a:lnTo>
                  <a:pt x="1888502" y="17145"/>
                </a:lnTo>
                <a:lnTo>
                  <a:pt x="1888347" y="17018"/>
                </a:lnTo>
                <a:lnTo>
                  <a:pt x="1821027" y="17018"/>
                </a:lnTo>
                <a:lnTo>
                  <a:pt x="1584680" y="15875"/>
                </a:lnTo>
                <a:lnTo>
                  <a:pt x="1551338" y="15240"/>
                </a:lnTo>
                <a:lnTo>
                  <a:pt x="1406363" y="15240"/>
                </a:lnTo>
                <a:lnTo>
                  <a:pt x="1396958" y="14986"/>
                </a:lnTo>
                <a:lnTo>
                  <a:pt x="1387475" y="14605"/>
                </a:lnTo>
                <a:lnTo>
                  <a:pt x="1432144" y="13335"/>
                </a:lnTo>
                <a:lnTo>
                  <a:pt x="1370609" y="13335"/>
                </a:lnTo>
                <a:lnTo>
                  <a:pt x="1364144" y="13208"/>
                </a:lnTo>
                <a:lnTo>
                  <a:pt x="1357590" y="12954"/>
                </a:lnTo>
                <a:lnTo>
                  <a:pt x="1344447" y="12192"/>
                </a:lnTo>
                <a:lnTo>
                  <a:pt x="1338795" y="11938"/>
                </a:lnTo>
                <a:lnTo>
                  <a:pt x="1336920" y="11684"/>
                </a:lnTo>
                <a:lnTo>
                  <a:pt x="1100429" y="11684"/>
                </a:lnTo>
                <a:lnTo>
                  <a:pt x="289166" y="4826"/>
                </a:lnTo>
                <a:lnTo>
                  <a:pt x="95616" y="3810"/>
                </a:lnTo>
                <a:close/>
              </a:path>
              <a:path w="2966084" h="67944">
                <a:moveTo>
                  <a:pt x="2938734" y="49657"/>
                </a:moveTo>
                <a:lnTo>
                  <a:pt x="2888322" y="49657"/>
                </a:lnTo>
                <a:lnTo>
                  <a:pt x="2951340" y="51943"/>
                </a:lnTo>
                <a:lnTo>
                  <a:pt x="2951518" y="51181"/>
                </a:lnTo>
                <a:lnTo>
                  <a:pt x="2938734" y="49657"/>
                </a:lnTo>
                <a:close/>
              </a:path>
              <a:path w="2966084" h="67944">
                <a:moveTo>
                  <a:pt x="2965704" y="39751"/>
                </a:moveTo>
                <a:lnTo>
                  <a:pt x="2921359" y="39751"/>
                </a:lnTo>
                <a:lnTo>
                  <a:pt x="2950889" y="41402"/>
                </a:lnTo>
                <a:lnTo>
                  <a:pt x="2964421" y="41910"/>
                </a:lnTo>
                <a:lnTo>
                  <a:pt x="2965704" y="39751"/>
                </a:lnTo>
                <a:close/>
              </a:path>
              <a:path w="2966084" h="67944">
                <a:moveTo>
                  <a:pt x="2622797" y="28321"/>
                </a:moveTo>
                <a:lnTo>
                  <a:pt x="2455799" y="28321"/>
                </a:lnTo>
                <a:lnTo>
                  <a:pt x="2747200" y="33147"/>
                </a:lnTo>
                <a:lnTo>
                  <a:pt x="2736597" y="35306"/>
                </a:lnTo>
                <a:lnTo>
                  <a:pt x="2728469" y="36322"/>
                </a:lnTo>
                <a:lnTo>
                  <a:pt x="2718677" y="36576"/>
                </a:lnTo>
                <a:lnTo>
                  <a:pt x="2919679" y="36576"/>
                </a:lnTo>
                <a:lnTo>
                  <a:pt x="2879454" y="33401"/>
                </a:lnTo>
                <a:lnTo>
                  <a:pt x="2834309" y="33401"/>
                </a:lnTo>
                <a:lnTo>
                  <a:pt x="2622797" y="28321"/>
                </a:lnTo>
                <a:close/>
              </a:path>
              <a:path w="2966084" h="67944">
                <a:moveTo>
                  <a:pt x="2852712" y="31496"/>
                </a:moveTo>
                <a:lnTo>
                  <a:pt x="2846806" y="32385"/>
                </a:lnTo>
                <a:lnTo>
                  <a:pt x="2837827" y="32893"/>
                </a:lnTo>
                <a:lnTo>
                  <a:pt x="2834309" y="33401"/>
                </a:lnTo>
                <a:lnTo>
                  <a:pt x="2879454" y="33401"/>
                </a:lnTo>
                <a:lnTo>
                  <a:pt x="2873269" y="32893"/>
                </a:lnTo>
                <a:lnTo>
                  <a:pt x="2857728" y="31877"/>
                </a:lnTo>
                <a:lnTo>
                  <a:pt x="2852712" y="31496"/>
                </a:lnTo>
                <a:close/>
              </a:path>
              <a:path w="2966084" h="67944">
                <a:moveTo>
                  <a:pt x="2514025" y="25400"/>
                </a:moveTo>
                <a:lnTo>
                  <a:pt x="2288476" y="25400"/>
                </a:lnTo>
                <a:lnTo>
                  <a:pt x="2436063" y="27940"/>
                </a:lnTo>
                <a:lnTo>
                  <a:pt x="2436190" y="30226"/>
                </a:lnTo>
                <a:lnTo>
                  <a:pt x="2463966" y="30226"/>
                </a:lnTo>
                <a:lnTo>
                  <a:pt x="2458872" y="30099"/>
                </a:lnTo>
                <a:lnTo>
                  <a:pt x="2457259" y="29845"/>
                </a:lnTo>
                <a:lnTo>
                  <a:pt x="2455633" y="29718"/>
                </a:lnTo>
                <a:lnTo>
                  <a:pt x="2455799" y="28321"/>
                </a:lnTo>
                <a:lnTo>
                  <a:pt x="2622797" y="28321"/>
                </a:lnTo>
                <a:lnTo>
                  <a:pt x="2514257" y="26543"/>
                </a:lnTo>
                <a:lnTo>
                  <a:pt x="2514025" y="25400"/>
                </a:lnTo>
                <a:close/>
              </a:path>
              <a:path w="2966084" h="67944">
                <a:moveTo>
                  <a:pt x="2335428" y="28067"/>
                </a:moveTo>
                <a:lnTo>
                  <a:pt x="2334209" y="28194"/>
                </a:lnTo>
                <a:lnTo>
                  <a:pt x="2321708" y="29210"/>
                </a:lnTo>
                <a:lnTo>
                  <a:pt x="2375699" y="29210"/>
                </a:lnTo>
                <a:lnTo>
                  <a:pt x="2337892" y="28575"/>
                </a:lnTo>
                <a:lnTo>
                  <a:pt x="2335428" y="28067"/>
                </a:lnTo>
                <a:close/>
              </a:path>
              <a:path w="2966084" h="67944">
                <a:moveTo>
                  <a:pt x="2288453" y="25400"/>
                </a:moveTo>
                <a:lnTo>
                  <a:pt x="2253523" y="27051"/>
                </a:lnTo>
                <a:lnTo>
                  <a:pt x="2224991" y="27559"/>
                </a:lnTo>
                <a:lnTo>
                  <a:pt x="2301120" y="27559"/>
                </a:lnTo>
                <a:lnTo>
                  <a:pt x="2299122" y="27305"/>
                </a:lnTo>
                <a:lnTo>
                  <a:pt x="2288453" y="25400"/>
                </a:lnTo>
                <a:close/>
              </a:path>
              <a:path w="2966084" h="67944">
                <a:moveTo>
                  <a:pt x="1921179" y="15240"/>
                </a:moveTo>
                <a:lnTo>
                  <a:pt x="1932393" y="17907"/>
                </a:lnTo>
                <a:lnTo>
                  <a:pt x="1550708" y="18161"/>
                </a:lnTo>
                <a:lnTo>
                  <a:pt x="1560569" y="18161"/>
                </a:lnTo>
                <a:lnTo>
                  <a:pt x="1580329" y="18542"/>
                </a:lnTo>
                <a:lnTo>
                  <a:pt x="2048905" y="22733"/>
                </a:lnTo>
                <a:lnTo>
                  <a:pt x="2178556" y="23622"/>
                </a:lnTo>
                <a:lnTo>
                  <a:pt x="2248854" y="25400"/>
                </a:lnTo>
                <a:lnTo>
                  <a:pt x="2259634" y="25654"/>
                </a:lnTo>
                <a:lnTo>
                  <a:pt x="2274050" y="25654"/>
                </a:lnTo>
                <a:lnTo>
                  <a:pt x="2288451" y="25400"/>
                </a:lnTo>
                <a:lnTo>
                  <a:pt x="2514025" y="25400"/>
                </a:lnTo>
                <a:lnTo>
                  <a:pt x="2513407" y="22352"/>
                </a:lnTo>
                <a:lnTo>
                  <a:pt x="2383485" y="22352"/>
                </a:lnTo>
                <a:lnTo>
                  <a:pt x="2393403" y="20701"/>
                </a:lnTo>
                <a:lnTo>
                  <a:pt x="2385860" y="20574"/>
                </a:lnTo>
                <a:lnTo>
                  <a:pt x="2279305" y="20574"/>
                </a:lnTo>
                <a:lnTo>
                  <a:pt x="2269248" y="18796"/>
                </a:lnTo>
                <a:lnTo>
                  <a:pt x="2261115" y="17780"/>
                </a:lnTo>
                <a:lnTo>
                  <a:pt x="2169936" y="17780"/>
                </a:lnTo>
                <a:lnTo>
                  <a:pt x="2151646" y="17653"/>
                </a:lnTo>
                <a:lnTo>
                  <a:pt x="2009781" y="15494"/>
                </a:lnTo>
                <a:lnTo>
                  <a:pt x="1921179" y="15240"/>
                </a:lnTo>
                <a:close/>
              </a:path>
              <a:path w="2966084" h="67944">
                <a:moveTo>
                  <a:pt x="1713966" y="23876"/>
                </a:moveTo>
                <a:lnTo>
                  <a:pt x="1695839" y="24003"/>
                </a:lnTo>
                <a:lnTo>
                  <a:pt x="1659672" y="24638"/>
                </a:lnTo>
                <a:lnTo>
                  <a:pt x="1641538" y="24765"/>
                </a:lnTo>
                <a:lnTo>
                  <a:pt x="1838535" y="24765"/>
                </a:lnTo>
                <a:lnTo>
                  <a:pt x="1713966" y="23876"/>
                </a:lnTo>
                <a:close/>
              </a:path>
              <a:path w="2966084" h="67944">
                <a:moveTo>
                  <a:pt x="1347914" y="19177"/>
                </a:moveTo>
                <a:lnTo>
                  <a:pt x="1346771" y="21336"/>
                </a:lnTo>
                <a:lnTo>
                  <a:pt x="1336287" y="21844"/>
                </a:lnTo>
                <a:lnTo>
                  <a:pt x="1312113" y="22352"/>
                </a:lnTo>
                <a:lnTo>
                  <a:pt x="1477055" y="22352"/>
                </a:lnTo>
                <a:lnTo>
                  <a:pt x="1372657" y="19304"/>
                </a:lnTo>
                <a:lnTo>
                  <a:pt x="1361328" y="19304"/>
                </a:lnTo>
                <a:lnTo>
                  <a:pt x="1347914" y="19177"/>
                </a:lnTo>
                <a:close/>
              </a:path>
              <a:path w="2966084" h="67944">
                <a:moveTo>
                  <a:pt x="2513279" y="21717"/>
                </a:moveTo>
                <a:lnTo>
                  <a:pt x="2383485" y="22352"/>
                </a:lnTo>
                <a:lnTo>
                  <a:pt x="2513407" y="22352"/>
                </a:lnTo>
                <a:lnTo>
                  <a:pt x="2513279" y="21717"/>
                </a:lnTo>
                <a:close/>
              </a:path>
              <a:path w="2966084" h="67944">
                <a:moveTo>
                  <a:pt x="2302878" y="19177"/>
                </a:moveTo>
                <a:lnTo>
                  <a:pt x="2295185" y="19558"/>
                </a:lnTo>
                <a:lnTo>
                  <a:pt x="2287639" y="20447"/>
                </a:lnTo>
                <a:lnTo>
                  <a:pt x="2279305" y="20574"/>
                </a:lnTo>
                <a:lnTo>
                  <a:pt x="2385860" y="20574"/>
                </a:lnTo>
                <a:lnTo>
                  <a:pt x="2302878" y="19177"/>
                </a:lnTo>
                <a:close/>
              </a:path>
              <a:path w="2966084" h="67944">
                <a:moveTo>
                  <a:pt x="2249770" y="17526"/>
                </a:moveTo>
                <a:lnTo>
                  <a:pt x="2224786" y="17780"/>
                </a:lnTo>
                <a:lnTo>
                  <a:pt x="2261115" y="17780"/>
                </a:lnTo>
                <a:lnTo>
                  <a:pt x="2249770" y="17526"/>
                </a:lnTo>
                <a:close/>
              </a:path>
              <a:path w="2966084" h="67944">
                <a:moveTo>
                  <a:pt x="1895246" y="15494"/>
                </a:moveTo>
                <a:lnTo>
                  <a:pt x="1827517" y="16764"/>
                </a:lnTo>
                <a:lnTo>
                  <a:pt x="1821027" y="17018"/>
                </a:lnTo>
                <a:lnTo>
                  <a:pt x="1888347" y="17018"/>
                </a:lnTo>
                <a:lnTo>
                  <a:pt x="1887880" y="16637"/>
                </a:lnTo>
                <a:lnTo>
                  <a:pt x="1895386" y="16002"/>
                </a:lnTo>
                <a:lnTo>
                  <a:pt x="1895246" y="15494"/>
                </a:lnTo>
                <a:close/>
              </a:path>
              <a:path w="2966084" h="67944">
                <a:moveTo>
                  <a:pt x="1470253" y="13081"/>
                </a:moveTo>
                <a:lnTo>
                  <a:pt x="1458919" y="13208"/>
                </a:lnTo>
                <a:lnTo>
                  <a:pt x="1424851" y="15113"/>
                </a:lnTo>
                <a:lnTo>
                  <a:pt x="1415667" y="15240"/>
                </a:lnTo>
                <a:lnTo>
                  <a:pt x="1551338" y="15240"/>
                </a:lnTo>
                <a:lnTo>
                  <a:pt x="1470253" y="13081"/>
                </a:lnTo>
                <a:close/>
              </a:path>
              <a:path w="2966084" h="67944">
                <a:moveTo>
                  <a:pt x="1435874" y="11938"/>
                </a:moveTo>
                <a:lnTo>
                  <a:pt x="1370609" y="13335"/>
                </a:lnTo>
                <a:lnTo>
                  <a:pt x="1432144" y="13335"/>
                </a:lnTo>
                <a:lnTo>
                  <a:pt x="1436611" y="13208"/>
                </a:lnTo>
                <a:lnTo>
                  <a:pt x="1435874" y="11938"/>
                </a:lnTo>
                <a:close/>
              </a:path>
              <a:path w="2966084" h="67944">
                <a:moveTo>
                  <a:pt x="1168869" y="10541"/>
                </a:moveTo>
                <a:lnTo>
                  <a:pt x="1153685" y="10668"/>
                </a:lnTo>
                <a:lnTo>
                  <a:pt x="1108278" y="11557"/>
                </a:lnTo>
                <a:lnTo>
                  <a:pt x="1104366" y="11557"/>
                </a:lnTo>
                <a:lnTo>
                  <a:pt x="1100429" y="11684"/>
                </a:lnTo>
                <a:lnTo>
                  <a:pt x="1336920" y="11684"/>
                </a:lnTo>
                <a:lnTo>
                  <a:pt x="1333169" y="11176"/>
                </a:lnTo>
                <a:lnTo>
                  <a:pt x="1168869" y="10541"/>
                </a:lnTo>
                <a:close/>
              </a:path>
              <a:path w="2966084" h="67944">
                <a:moveTo>
                  <a:pt x="214300" y="0"/>
                </a:moveTo>
                <a:lnTo>
                  <a:pt x="163289" y="0"/>
                </a:lnTo>
                <a:lnTo>
                  <a:pt x="61506" y="1016"/>
                </a:lnTo>
                <a:lnTo>
                  <a:pt x="10769" y="2286"/>
                </a:lnTo>
                <a:lnTo>
                  <a:pt x="288848" y="3429"/>
                </a:lnTo>
                <a:lnTo>
                  <a:pt x="289166" y="4826"/>
                </a:lnTo>
                <a:lnTo>
                  <a:pt x="373280" y="4826"/>
                </a:lnTo>
                <a:lnTo>
                  <a:pt x="319951" y="4064"/>
                </a:lnTo>
                <a:lnTo>
                  <a:pt x="572223" y="4064"/>
                </a:lnTo>
                <a:lnTo>
                  <a:pt x="571969" y="3048"/>
                </a:lnTo>
                <a:lnTo>
                  <a:pt x="214300" y="0"/>
                </a:lnTo>
                <a:close/>
              </a:path>
              <a:path w="2966084" h="67944">
                <a:moveTo>
                  <a:pt x="572223" y="4064"/>
                </a:moveTo>
                <a:lnTo>
                  <a:pt x="319951" y="4064"/>
                </a:lnTo>
                <a:lnTo>
                  <a:pt x="572414" y="4826"/>
                </a:lnTo>
                <a:lnTo>
                  <a:pt x="572223" y="4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50162" y="6619492"/>
            <a:ext cx="2112010" cy="2032000"/>
          </a:xfrm>
          <a:custGeom>
            <a:avLst/>
            <a:gdLst/>
            <a:ahLst/>
            <a:cxnLst/>
            <a:rect l="l" t="t" r="r" b="b"/>
            <a:pathLst>
              <a:path w="2112009" h="2032000">
                <a:moveTo>
                  <a:pt x="1219654" y="2019299"/>
                </a:moveTo>
                <a:lnTo>
                  <a:pt x="885367" y="2019299"/>
                </a:lnTo>
                <a:lnTo>
                  <a:pt x="931428" y="2031999"/>
                </a:lnTo>
                <a:lnTo>
                  <a:pt x="1170633" y="2031999"/>
                </a:lnTo>
                <a:lnTo>
                  <a:pt x="1219654" y="2019299"/>
                </a:lnTo>
                <a:close/>
              </a:path>
              <a:path w="2112009" h="2032000">
                <a:moveTo>
                  <a:pt x="1306749" y="215899"/>
                </a:moveTo>
                <a:lnTo>
                  <a:pt x="398280" y="215899"/>
                </a:lnTo>
                <a:lnTo>
                  <a:pt x="383715" y="241299"/>
                </a:lnTo>
                <a:lnTo>
                  <a:pt x="348748" y="279399"/>
                </a:lnTo>
                <a:lnTo>
                  <a:pt x="305739" y="330199"/>
                </a:lnTo>
                <a:lnTo>
                  <a:pt x="267050" y="368299"/>
                </a:lnTo>
                <a:lnTo>
                  <a:pt x="245042" y="393699"/>
                </a:lnTo>
                <a:lnTo>
                  <a:pt x="218761" y="431799"/>
                </a:lnTo>
                <a:lnTo>
                  <a:pt x="190214" y="469899"/>
                </a:lnTo>
                <a:lnTo>
                  <a:pt x="162265" y="507999"/>
                </a:lnTo>
                <a:lnTo>
                  <a:pt x="137778" y="533399"/>
                </a:lnTo>
                <a:lnTo>
                  <a:pt x="113167" y="584199"/>
                </a:lnTo>
                <a:lnTo>
                  <a:pt x="87723" y="634999"/>
                </a:lnTo>
                <a:lnTo>
                  <a:pt x="62980" y="685799"/>
                </a:lnTo>
                <a:lnTo>
                  <a:pt x="40472" y="736599"/>
                </a:lnTo>
                <a:lnTo>
                  <a:pt x="21735" y="787399"/>
                </a:lnTo>
                <a:lnTo>
                  <a:pt x="8303" y="838199"/>
                </a:lnTo>
                <a:lnTo>
                  <a:pt x="1710" y="888999"/>
                </a:lnTo>
                <a:lnTo>
                  <a:pt x="0" y="939799"/>
                </a:lnTo>
                <a:lnTo>
                  <a:pt x="342" y="990599"/>
                </a:lnTo>
                <a:lnTo>
                  <a:pt x="2567" y="1041399"/>
                </a:lnTo>
                <a:lnTo>
                  <a:pt x="6508" y="1092199"/>
                </a:lnTo>
                <a:lnTo>
                  <a:pt x="11994" y="1142999"/>
                </a:lnTo>
                <a:lnTo>
                  <a:pt x="18857" y="1193799"/>
                </a:lnTo>
                <a:lnTo>
                  <a:pt x="26928" y="1244599"/>
                </a:lnTo>
                <a:lnTo>
                  <a:pt x="36038" y="1295399"/>
                </a:lnTo>
                <a:lnTo>
                  <a:pt x="46019" y="1346199"/>
                </a:lnTo>
                <a:lnTo>
                  <a:pt x="56701" y="1396999"/>
                </a:lnTo>
                <a:lnTo>
                  <a:pt x="69283" y="1447799"/>
                </a:lnTo>
                <a:lnTo>
                  <a:pt x="85180" y="1498599"/>
                </a:lnTo>
                <a:lnTo>
                  <a:pt x="104223" y="1536699"/>
                </a:lnTo>
                <a:lnTo>
                  <a:pt x="126241" y="1574799"/>
                </a:lnTo>
                <a:lnTo>
                  <a:pt x="151067" y="1612899"/>
                </a:lnTo>
                <a:lnTo>
                  <a:pt x="178531" y="1650999"/>
                </a:lnTo>
                <a:lnTo>
                  <a:pt x="208465" y="1689099"/>
                </a:lnTo>
                <a:lnTo>
                  <a:pt x="240699" y="1727199"/>
                </a:lnTo>
                <a:lnTo>
                  <a:pt x="275065" y="1752599"/>
                </a:lnTo>
                <a:lnTo>
                  <a:pt x="311393" y="1790699"/>
                </a:lnTo>
                <a:lnTo>
                  <a:pt x="349515" y="1816099"/>
                </a:lnTo>
                <a:lnTo>
                  <a:pt x="389261" y="1841499"/>
                </a:lnTo>
                <a:lnTo>
                  <a:pt x="430463" y="1866899"/>
                </a:lnTo>
                <a:lnTo>
                  <a:pt x="472952" y="1892299"/>
                </a:lnTo>
                <a:lnTo>
                  <a:pt x="516558" y="1904999"/>
                </a:lnTo>
                <a:lnTo>
                  <a:pt x="561113" y="1930399"/>
                </a:lnTo>
                <a:lnTo>
                  <a:pt x="606447" y="1943099"/>
                </a:lnTo>
                <a:lnTo>
                  <a:pt x="652393" y="1968499"/>
                </a:lnTo>
                <a:lnTo>
                  <a:pt x="838902" y="2019299"/>
                </a:lnTo>
                <a:lnTo>
                  <a:pt x="1267996" y="2019299"/>
                </a:lnTo>
                <a:lnTo>
                  <a:pt x="1360808" y="1993899"/>
                </a:lnTo>
                <a:lnTo>
                  <a:pt x="1306317" y="1993899"/>
                </a:lnTo>
                <a:lnTo>
                  <a:pt x="1306482" y="1981199"/>
                </a:lnTo>
                <a:lnTo>
                  <a:pt x="1303244" y="1981199"/>
                </a:lnTo>
                <a:lnTo>
                  <a:pt x="1301644" y="1968499"/>
                </a:lnTo>
                <a:lnTo>
                  <a:pt x="1404364" y="1968499"/>
                </a:lnTo>
                <a:lnTo>
                  <a:pt x="1445408" y="1955799"/>
                </a:lnTo>
                <a:lnTo>
                  <a:pt x="1467492" y="1943099"/>
                </a:lnTo>
                <a:lnTo>
                  <a:pt x="1487948" y="1930399"/>
                </a:lnTo>
                <a:lnTo>
                  <a:pt x="1330117" y="1930399"/>
                </a:lnTo>
                <a:lnTo>
                  <a:pt x="1329165" y="1917699"/>
                </a:lnTo>
                <a:lnTo>
                  <a:pt x="1508403" y="1917699"/>
                </a:lnTo>
                <a:lnTo>
                  <a:pt x="1561273" y="1879599"/>
                </a:lnTo>
                <a:lnTo>
                  <a:pt x="1619236" y="1854199"/>
                </a:lnTo>
                <a:lnTo>
                  <a:pt x="1675423" y="1816099"/>
                </a:lnTo>
                <a:lnTo>
                  <a:pt x="1691271" y="1803399"/>
                </a:lnTo>
                <a:lnTo>
                  <a:pt x="574442" y="1803399"/>
                </a:lnTo>
                <a:lnTo>
                  <a:pt x="574556" y="1790699"/>
                </a:lnTo>
                <a:lnTo>
                  <a:pt x="1707119" y="1790699"/>
                </a:lnTo>
                <a:lnTo>
                  <a:pt x="1755002" y="1752599"/>
                </a:lnTo>
                <a:lnTo>
                  <a:pt x="1764660" y="1727199"/>
                </a:lnTo>
                <a:lnTo>
                  <a:pt x="1791182" y="1727199"/>
                </a:lnTo>
                <a:lnTo>
                  <a:pt x="1817647" y="1701799"/>
                </a:lnTo>
                <a:lnTo>
                  <a:pt x="1844186" y="1663699"/>
                </a:lnTo>
                <a:lnTo>
                  <a:pt x="1870932" y="1625599"/>
                </a:lnTo>
                <a:lnTo>
                  <a:pt x="1898016" y="1600199"/>
                </a:lnTo>
                <a:lnTo>
                  <a:pt x="1925569" y="1587499"/>
                </a:lnTo>
                <a:lnTo>
                  <a:pt x="1972132" y="1587499"/>
                </a:lnTo>
                <a:lnTo>
                  <a:pt x="1982639" y="1562099"/>
                </a:lnTo>
                <a:lnTo>
                  <a:pt x="2000553" y="1523999"/>
                </a:lnTo>
                <a:lnTo>
                  <a:pt x="2015648" y="1473199"/>
                </a:lnTo>
                <a:lnTo>
                  <a:pt x="2024020" y="1447799"/>
                </a:lnTo>
                <a:lnTo>
                  <a:pt x="1912603" y="1447799"/>
                </a:lnTo>
                <a:lnTo>
                  <a:pt x="1913441" y="1435099"/>
                </a:lnTo>
                <a:lnTo>
                  <a:pt x="2028206" y="1435099"/>
                </a:lnTo>
                <a:lnTo>
                  <a:pt x="2038510" y="1384299"/>
                </a:lnTo>
                <a:lnTo>
                  <a:pt x="2046004" y="1346199"/>
                </a:lnTo>
                <a:lnTo>
                  <a:pt x="2054900" y="1320799"/>
                </a:lnTo>
                <a:lnTo>
                  <a:pt x="2062538" y="1295399"/>
                </a:lnTo>
                <a:lnTo>
                  <a:pt x="2066260" y="1269999"/>
                </a:lnTo>
                <a:lnTo>
                  <a:pt x="2059815" y="1244599"/>
                </a:lnTo>
                <a:lnTo>
                  <a:pt x="2048550" y="1219199"/>
                </a:lnTo>
                <a:lnTo>
                  <a:pt x="2051829" y="1193799"/>
                </a:lnTo>
                <a:lnTo>
                  <a:pt x="2093653" y="1193799"/>
                </a:lnTo>
                <a:lnTo>
                  <a:pt x="2100239" y="1168399"/>
                </a:lnTo>
                <a:lnTo>
                  <a:pt x="2105681" y="1142999"/>
                </a:lnTo>
                <a:lnTo>
                  <a:pt x="2055808" y="1142999"/>
                </a:lnTo>
                <a:lnTo>
                  <a:pt x="2055031" y="1130299"/>
                </a:lnTo>
                <a:lnTo>
                  <a:pt x="2059660" y="1130299"/>
                </a:lnTo>
                <a:lnTo>
                  <a:pt x="2067364" y="1104899"/>
                </a:lnTo>
                <a:lnTo>
                  <a:pt x="2089720" y="1079499"/>
                </a:lnTo>
                <a:lnTo>
                  <a:pt x="2102146" y="1054099"/>
                </a:lnTo>
                <a:lnTo>
                  <a:pt x="2083913" y="1054099"/>
                </a:lnTo>
                <a:lnTo>
                  <a:pt x="2088342" y="1041399"/>
                </a:lnTo>
                <a:lnTo>
                  <a:pt x="837560" y="1041399"/>
                </a:lnTo>
                <a:lnTo>
                  <a:pt x="838005" y="1028699"/>
                </a:lnTo>
                <a:lnTo>
                  <a:pt x="471026" y="1028699"/>
                </a:lnTo>
                <a:lnTo>
                  <a:pt x="470962" y="1015999"/>
                </a:lnTo>
                <a:lnTo>
                  <a:pt x="473591" y="1015999"/>
                </a:lnTo>
                <a:lnTo>
                  <a:pt x="474899" y="1003299"/>
                </a:lnTo>
                <a:lnTo>
                  <a:pt x="1269886" y="1003299"/>
                </a:lnTo>
                <a:lnTo>
                  <a:pt x="1274150" y="990599"/>
                </a:lnTo>
                <a:lnTo>
                  <a:pt x="612808" y="990599"/>
                </a:lnTo>
                <a:lnTo>
                  <a:pt x="614066" y="977899"/>
                </a:lnTo>
                <a:lnTo>
                  <a:pt x="2075651" y="977899"/>
                </a:lnTo>
                <a:lnTo>
                  <a:pt x="2078795" y="965199"/>
                </a:lnTo>
                <a:lnTo>
                  <a:pt x="535616" y="965199"/>
                </a:lnTo>
                <a:lnTo>
                  <a:pt x="526639" y="954683"/>
                </a:lnTo>
                <a:lnTo>
                  <a:pt x="523045" y="952499"/>
                </a:lnTo>
                <a:lnTo>
                  <a:pt x="979165" y="952499"/>
                </a:lnTo>
                <a:lnTo>
                  <a:pt x="979508" y="939799"/>
                </a:lnTo>
                <a:lnTo>
                  <a:pt x="984639" y="939799"/>
                </a:lnTo>
                <a:lnTo>
                  <a:pt x="980880" y="927099"/>
                </a:lnTo>
                <a:lnTo>
                  <a:pt x="2088118" y="927099"/>
                </a:lnTo>
                <a:lnTo>
                  <a:pt x="2093109" y="901699"/>
                </a:lnTo>
                <a:lnTo>
                  <a:pt x="2101161" y="863599"/>
                </a:lnTo>
                <a:lnTo>
                  <a:pt x="2109440" y="838199"/>
                </a:lnTo>
                <a:lnTo>
                  <a:pt x="2106751" y="825499"/>
                </a:lnTo>
                <a:lnTo>
                  <a:pt x="2103363" y="812799"/>
                </a:lnTo>
                <a:lnTo>
                  <a:pt x="2100460" y="812799"/>
                </a:lnTo>
                <a:lnTo>
                  <a:pt x="2099229" y="800099"/>
                </a:lnTo>
                <a:lnTo>
                  <a:pt x="2112005" y="800099"/>
                </a:lnTo>
                <a:lnTo>
                  <a:pt x="2102223" y="787399"/>
                </a:lnTo>
                <a:lnTo>
                  <a:pt x="2083838" y="774699"/>
                </a:lnTo>
                <a:lnTo>
                  <a:pt x="2073152" y="749299"/>
                </a:lnTo>
                <a:lnTo>
                  <a:pt x="2086466" y="723899"/>
                </a:lnTo>
                <a:lnTo>
                  <a:pt x="2097406" y="723899"/>
                </a:lnTo>
                <a:lnTo>
                  <a:pt x="2095173" y="711199"/>
                </a:lnTo>
                <a:lnTo>
                  <a:pt x="2068584" y="711199"/>
                </a:lnTo>
                <a:lnTo>
                  <a:pt x="2068059" y="698499"/>
                </a:lnTo>
                <a:lnTo>
                  <a:pt x="2045597" y="698499"/>
                </a:lnTo>
                <a:lnTo>
                  <a:pt x="2043916" y="685799"/>
                </a:lnTo>
                <a:lnTo>
                  <a:pt x="2091563" y="685799"/>
                </a:lnTo>
                <a:lnTo>
                  <a:pt x="2088807" y="660399"/>
                </a:lnTo>
                <a:lnTo>
                  <a:pt x="2013360" y="660399"/>
                </a:lnTo>
                <a:lnTo>
                  <a:pt x="2003122" y="647699"/>
                </a:lnTo>
                <a:lnTo>
                  <a:pt x="1570807" y="647699"/>
                </a:lnTo>
                <a:lnTo>
                  <a:pt x="1572179" y="634999"/>
                </a:lnTo>
                <a:lnTo>
                  <a:pt x="2000713" y="634999"/>
                </a:lnTo>
                <a:lnTo>
                  <a:pt x="2012399" y="622299"/>
                </a:lnTo>
                <a:lnTo>
                  <a:pt x="2047777" y="622299"/>
                </a:lnTo>
                <a:lnTo>
                  <a:pt x="2041570" y="609599"/>
                </a:lnTo>
                <a:lnTo>
                  <a:pt x="2078795" y="584199"/>
                </a:lnTo>
                <a:lnTo>
                  <a:pt x="2091616" y="584199"/>
                </a:lnTo>
                <a:lnTo>
                  <a:pt x="2084002" y="571499"/>
                </a:lnTo>
                <a:lnTo>
                  <a:pt x="2021477" y="571499"/>
                </a:lnTo>
                <a:lnTo>
                  <a:pt x="2020057" y="558799"/>
                </a:lnTo>
                <a:lnTo>
                  <a:pt x="2045218" y="558799"/>
                </a:lnTo>
                <a:lnTo>
                  <a:pt x="2054781" y="546099"/>
                </a:lnTo>
                <a:lnTo>
                  <a:pt x="2071598" y="546099"/>
                </a:lnTo>
                <a:lnTo>
                  <a:pt x="2065396" y="533399"/>
                </a:lnTo>
                <a:lnTo>
                  <a:pt x="2049019" y="520699"/>
                </a:lnTo>
                <a:lnTo>
                  <a:pt x="1205263" y="520699"/>
                </a:lnTo>
                <a:lnTo>
                  <a:pt x="1207651" y="507999"/>
                </a:lnTo>
                <a:lnTo>
                  <a:pt x="1998725" y="507999"/>
                </a:lnTo>
                <a:lnTo>
                  <a:pt x="1998440" y="507086"/>
                </a:lnTo>
                <a:lnTo>
                  <a:pt x="1992992" y="495299"/>
                </a:lnTo>
                <a:lnTo>
                  <a:pt x="1978964" y="495299"/>
                </a:lnTo>
                <a:lnTo>
                  <a:pt x="1979484" y="482599"/>
                </a:lnTo>
                <a:lnTo>
                  <a:pt x="1983686" y="469899"/>
                </a:lnTo>
                <a:lnTo>
                  <a:pt x="2007294" y="469899"/>
                </a:lnTo>
                <a:lnTo>
                  <a:pt x="2008839" y="457199"/>
                </a:lnTo>
                <a:lnTo>
                  <a:pt x="1334905" y="457199"/>
                </a:lnTo>
                <a:lnTo>
                  <a:pt x="1335299" y="444499"/>
                </a:lnTo>
                <a:lnTo>
                  <a:pt x="1931208" y="444499"/>
                </a:lnTo>
                <a:lnTo>
                  <a:pt x="1929728" y="431799"/>
                </a:lnTo>
                <a:lnTo>
                  <a:pt x="1935767" y="419099"/>
                </a:lnTo>
                <a:lnTo>
                  <a:pt x="1979985" y="419099"/>
                </a:lnTo>
                <a:lnTo>
                  <a:pt x="1960544" y="393699"/>
                </a:lnTo>
                <a:lnTo>
                  <a:pt x="1930803" y="368299"/>
                </a:lnTo>
                <a:lnTo>
                  <a:pt x="1057867" y="368299"/>
                </a:lnTo>
                <a:lnTo>
                  <a:pt x="1057410" y="355599"/>
                </a:lnTo>
                <a:lnTo>
                  <a:pt x="1207320" y="355599"/>
                </a:lnTo>
                <a:lnTo>
                  <a:pt x="1211197" y="342899"/>
                </a:lnTo>
                <a:lnTo>
                  <a:pt x="1905629" y="342899"/>
                </a:lnTo>
                <a:lnTo>
                  <a:pt x="1893042" y="330199"/>
                </a:lnTo>
                <a:lnTo>
                  <a:pt x="1849538" y="292099"/>
                </a:lnTo>
                <a:lnTo>
                  <a:pt x="1833882" y="279399"/>
                </a:lnTo>
                <a:lnTo>
                  <a:pt x="384691" y="279399"/>
                </a:lnTo>
                <a:lnTo>
                  <a:pt x="384814" y="266699"/>
                </a:lnTo>
                <a:lnTo>
                  <a:pt x="385504" y="253999"/>
                </a:lnTo>
                <a:lnTo>
                  <a:pt x="1802571" y="253999"/>
                </a:lnTo>
                <a:lnTo>
                  <a:pt x="1770471" y="228599"/>
                </a:lnTo>
                <a:lnTo>
                  <a:pt x="1306393" y="228599"/>
                </a:lnTo>
                <a:lnTo>
                  <a:pt x="1306749" y="215899"/>
                </a:lnTo>
                <a:close/>
              </a:path>
              <a:path w="2112009" h="2032000">
                <a:moveTo>
                  <a:pt x="1404364" y="1968499"/>
                </a:moveTo>
                <a:lnTo>
                  <a:pt x="1301644" y="1968499"/>
                </a:lnTo>
                <a:lnTo>
                  <a:pt x="1303244" y="1981199"/>
                </a:lnTo>
                <a:lnTo>
                  <a:pt x="1306482" y="1981199"/>
                </a:lnTo>
                <a:lnTo>
                  <a:pt x="1306317" y="1993899"/>
                </a:lnTo>
                <a:lnTo>
                  <a:pt x="1360808" y="1993899"/>
                </a:lnTo>
                <a:lnTo>
                  <a:pt x="1404364" y="1968499"/>
                </a:lnTo>
                <a:close/>
              </a:path>
              <a:path w="2112009" h="2032000">
                <a:moveTo>
                  <a:pt x="1340963" y="1917699"/>
                </a:moveTo>
                <a:lnTo>
                  <a:pt x="1329165" y="1917699"/>
                </a:lnTo>
                <a:lnTo>
                  <a:pt x="1330117" y="1930399"/>
                </a:lnTo>
                <a:lnTo>
                  <a:pt x="1336277" y="1930399"/>
                </a:lnTo>
                <a:lnTo>
                  <a:pt x="1340963" y="1917699"/>
                </a:lnTo>
                <a:close/>
              </a:path>
              <a:path w="2112009" h="2032000">
                <a:moveTo>
                  <a:pt x="1508403" y="1917699"/>
                </a:moveTo>
                <a:lnTo>
                  <a:pt x="1340963" y="1917699"/>
                </a:lnTo>
                <a:lnTo>
                  <a:pt x="1336277" y="1930399"/>
                </a:lnTo>
                <a:lnTo>
                  <a:pt x="1487948" y="1930399"/>
                </a:lnTo>
                <a:lnTo>
                  <a:pt x="1508403" y="1917699"/>
                </a:lnTo>
                <a:close/>
              </a:path>
              <a:path w="2112009" h="2032000">
                <a:moveTo>
                  <a:pt x="1703866" y="1866133"/>
                </a:moveTo>
                <a:lnTo>
                  <a:pt x="1702851" y="1866899"/>
                </a:lnTo>
                <a:lnTo>
                  <a:pt x="1680383" y="1879599"/>
                </a:lnTo>
                <a:lnTo>
                  <a:pt x="1703015" y="1866899"/>
                </a:lnTo>
                <a:lnTo>
                  <a:pt x="1703866" y="1866133"/>
                </a:lnTo>
                <a:close/>
              </a:path>
              <a:path w="2112009" h="2032000">
                <a:moveTo>
                  <a:pt x="1852980" y="1752599"/>
                </a:moveTo>
                <a:lnTo>
                  <a:pt x="1808463" y="1752599"/>
                </a:lnTo>
                <a:lnTo>
                  <a:pt x="1808082" y="1765299"/>
                </a:lnTo>
                <a:lnTo>
                  <a:pt x="1787093" y="1790699"/>
                </a:lnTo>
                <a:lnTo>
                  <a:pt x="1745328" y="1828799"/>
                </a:lnTo>
                <a:lnTo>
                  <a:pt x="1703866" y="1866133"/>
                </a:lnTo>
                <a:lnTo>
                  <a:pt x="1753321" y="1828799"/>
                </a:lnTo>
                <a:lnTo>
                  <a:pt x="1807451" y="1790699"/>
                </a:lnTo>
                <a:lnTo>
                  <a:pt x="1840898" y="1765299"/>
                </a:lnTo>
                <a:lnTo>
                  <a:pt x="1852980" y="1752599"/>
                </a:lnTo>
                <a:close/>
              </a:path>
              <a:path w="2112009" h="2032000">
                <a:moveTo>
                  <a:pt x="582163" y="1790699"/>
                </a:moveTo>
                <a:lnTo>
                  <a:pt x="574556" y="1790699"/>
                </a:lnTo>
                <a:lnTo>
                  <a:pt x="574442" y="1803399"/>
                </a:lnTo>
                <a:lnTo>
                  <a:pt x="580957" y="1803399"/>
                </a:lnTo>
                <a:lnTo>
                  <a:pt x="582163" y="1790699"/>
                </a:lnTo>
                <a:close/>
              </a:path>
              <a:path w="2112009" h="2032000">
                <a:moveTo>
                  <a:pt x="1707119" y="1790699"/>
                </a:moveTo>
                <a:lnTo>
                  <a:pt x="582163" y="1790699"/>
                </a:lnTo>
                <a:lnTo>
                  <a:pt x="580957" y="1803399"/>
                </a:lnTo>
                <a:lnTo>
                  <a:pt x="1691271" y="1803399"/>
                </a:lnTo>
                <a:lnTo>
                  <a:pt x="1707119" y="1790699"/>
                </a:lnTo>
                <a:close/>
              </a:path>
              <a:path w="2112009" h="2032000">
                <a:moveTo>
                  <a:pt x="1793026" y="1764969"/>
                </a:moveTo>
                <a:lnTo>
                  <a:pt x="1792613" y="1765299"/>
                </a:lnTo>
                <a:lnTo>
                  <a:pt x="1792753" y="1765299"/>
                </a:lnTo>
                <a:lnTo>
                  <a:pt x="1793026" y="1764969"/>
                </a:lnTo>
                <a:close/>
              </a:path>
              <a:path w="2112009" h="2032000">
                <a:moveTo>
                  <a:pt x="1972132" y="1587499"/>
                </a:moveTo>
                <a:lnTo>
                  <a:pt x="1925569" y="1587499"/>
                </a:lnTo>
                <a:lnTo>
                  <a:pt x="1913546" y="1625599"/>
                </a:lnTo>
                <a:lnTo>
                  <a:pt x="1884187" y="1663699"/>
                </a:lnTo>
                <a:lnTo>
                  <a:pt x="1847558" y="1701799"/>
                </a:lnTo>
                <a:lnTo>
                  <a:pt x="1813725" y="1739899"/>
                </a:lnTo>
                <a:lnTo>
                  <a:pt x="1793026" y="1764969"/>
                </a:lnTo>
                <a:lnTo>
                  <a:pt x="1808463" y="1752599"/>
                </a:lnTo>
                <a:lnTo>
                  <a:pt x="1852980" y="1752599"/>
                </a:lnTo>
                <a:lnTo>
                  <a:pt x="1877144" y="1727199"/>
                </a:lnTo>
                <a:lnTo>
                  <a:pt x="1909159" y="1689099"/>
                </a:lnTo>
                <a:lnTo>
                  <a:pt x="1937225" y="1650999"/>
                </a:lnTo>
                <a:lnTo>
                  <a:pt x="1961624" y="1612899"/>
                </a:lnTo>
                <a:lnTo>
                  <a:pt x="1972132" y="1587499"/>
                </a:lnTo>
                <a:close/>
              </a:path>
              <a:path w="2112009" h="2032000">
                <a:moveTo>
                  <a:pt x="1920477" y="1435099"/>
                </a:moveTo>
                <a:lnTo>
                  <a:pt x="1913441" y="1435099"/>
                </a:lnTo>
                <a:lnTo>
                  <a:pt x="1912615" y="1447799"/>
                </a:lnTo>
                <a:lnTo>
                  <a:pt x="1921972" y="1447799"/>
                </a:lnTo>
                <a:lnTo>
                  <a:pt x="1920477" y="1435099"/>
                </a:lnTo>
                <a:close/>
              </a:path>
              <a:path w="2112009" h="2032000">
                <a:moveTo>
                  <a:pt x="2028206" y="1435099"/>
                </a:moveTo>
                <a:lnTo>
                  <a:pt x="1920477" y="1435099"/>
                </a:lnTo>
                <a:lnTo>
                  <a:pt x="1921972" y="1447799"/>
                </a:lnTo>
                <a:lnTo>
                  <a:pt x="2024020" y="1447799"/>
                </a:lnTo>
                <a:lnTo>
                  <a:pt x="2028206" y="1435099"/>
                </a:lnTo>
                <a:close/>
              </a:path>
              <a:path w="2112009" h="2032000">
                <a:moveTo>
                  <a:pt x="2059660" y="1130299"/>
                </a:moveTo>
                <a:lnTo>
                  <a:pt x="2055031" y="1130299"/>
                </a:lnTo>
                <a:lnTo>
                  <a:pt x="2055808" y="1142999"/>
                </a:lnTo>
                <a:lnTo>
                  <a:pt x="2059660" y="1130299"/>
                </a:lnTo>
                <a:close/>
              </a:path>
              <a:path w="2112009" h="2032000">
                <a:moveTo>
                  <a:pt x="2106887" y="1130299"/>
                </a:moveTo>
                <a:lnTo>
                  <a:pt x="2059660" y="1130299"/>
                </a:lnTo>
                <a:lnTo>
                  <a:pt x="2055808" y="1142999"/>
                </a:lnTo>
                <a:lnTo>
                  <a:pt x="2105681" y="1142999"/>
                </a:lnTo>
                <a:lnTo>
                  <a:pt x="2106887" y="1130299"/>
                </a:lnTo>
                <a:close/>
              </a:path>
              <a:path w="2112009" h="2032000">
                <a:moveTo>
                  <a:pt x="2098607" y="1028699"/>
                </a:moveTo>
                <a:lnTo>
                  <a:pt x="838005" y="1028699"/>
                </a:lnTo>
                <a:lnTo>
                  <a:pt x="837560" y="1041399"/>
                </a:lnTo>
                <a:lnTo>
                  <a:pt x="2098607" y="1041399"/>
                </a:lnTo>
                <a:lnTo>
                  <a:pt x="2098607" y="1028699"/>
                </a:lnTo>
                <a:close/>
              </a:path>
              <a:path w="2112009" h="2032000">
                <a:moveTo>
                  <a:pt x="2055808" y="990599"/>
                </a:moveTo>
                <a:lnTo>
                  <a:pt x="1274150" y="990599"/>
                </a:lnTo>
                <a:lnTo>
                  <a:pt x="1269886" y="1003299"/>
                </a:lnTo>
                <a:lnTo>
                  <a:pt x="1264077" y="1015999"/>
                </a:lnTo>
                <a:lnTo>
                  <a:pt x="470962" y="1015999"/>
                </a:lnTo>
                <a:lnTo>
                  <a:pt x="471026" y="1028699"/>
                </a:lnTo>
                <a:lnTo>
                  <a:pt x="2086631" y="1028699"/>
                </a:lnTo>
                <a:lnTo>
                  <a:pt x="2083073" y="1015999"/>
                </a:lnTo>
                <a:lnTo>
                  <a:pt x="2081347" y="1003299"/>
                </a:lnTo>
                <a:lnTo>
                  <a:pt x="2060744" y="1003299"/>
                </a:lnTo>
                <a:lnTo>
                  <a:pt x="2055808" y="990599"/>
                </a:lnTo>
                <a:close/>
              </a:path>
              <a:path w="2112009" h="2032000">
                <a:moveTo>
                  <a:pt x="1269886" y="1003299"/>
                </a:moveTo>
                <a:lnTo>
                  <a:pt x="474899" y="1003299"/>
                </a:lnTo>
                <a:lnTo>
                  <a:pt x="473591" y="1015999"/>
                </a:lnTo>
                <a:lnTo>
                  <a:pt x="1264077" y="1015999"/>
                </a:lnTo>
                <a:lnTo>
                  <a:pt x="1269886" y="1003299"/>
                </a:lnTo>
                <a:close/>
              </a:path>
              <a:path w="2112009" h="2032000">
                <a:moveTo>
                  <a:pt x="2094124" y="965199"/>
                </a:moveTo>
                <a:lnTo>
                  <a:pt x="2089010" y="965199"/>
                </a:lnTo>
                <a:lnTo>
                  <a:pt x="2079622" y="977899"/>
                </a:lnTo>
                <a:lnTo>
                  <a:pt x="2072267" y="983907"/>
                </a:lnTo>
                <a:lnTo>
                  <a:pt x="2068497" y="990599"/>
                </a:lnTo>
                <a:lnTo>
                  <a:pt x="2060744" y="1003299"/>
                </a:lnTo>
                <a:lnTo>
                  <a:pt x="2094799" y="1003299"/>
                </a:lnTo>
                <a:lnTo>
                  <a:pt x="2100013" y="990599"/>
                </a:lnTo>
                <a:lnTo>
                  <a:pt x="2102918" y="977899"/>
                </a:lnTo>
                <a:lnTo>
                  <a:pt x="2096765" y="977899"/>
                </a:lnTo>
                <a:lnTo>
                  <a:pt x="2094124" y="965199"/>
                </a:lnTo>
                <a:close/>
              </a:path>
              <a:path w="2112009" h="2032000">
                <a:moveTo>
                  <a:pt x="1276917" y="977899"/>
                </a:moveTo>
                <a:lnTo>
                  <a:pt x="614078" y="977899"/>
                </a:lnTo>
                <a:lnTo>
                  <a:pt x="612808" y="990599"/>
                </a:lnTo>
                <a:lnTo>
                  <a:pt x="1276588" y="990599"/>
                </a:lnTo>
                <a:lnTo>
                  <a:pt x="1276917" y="977899"/>
                </a:lnTo>
                <a:close/>
              </a:path>
              <a:path w="2112009" h="2032000">
                <a:moveTo>
                  <a:pt x="2075651" y="977899"/>
                </a:moveTo>
                <a:lnTo>
                  <a:pt x="1276917" y="977899"/>
                </a:lnTo>
                <a:lnTo>
                  <a:pt x="1276588" y="990599"/>
                </a:lnTo>
                <a:lnTo>
                  <a:pt x="2064073" y="990599"/>
                </a:lnTo>
                <a:lnTo>
                  <a:pt x="2072267" y="983907"/>
                </a:lnTo>
                <a:lnTo>
                  <a:pt x="2075651" y="977899"/>
                </a:lnTo>
                <a:close/>
              </a:path>
              <a:path w="2112009" h="2032000">
                <a:moveTo>
                  <a:pt x="2089010" y="965199"/>
                </a:moveTo>
                <a:lnTo>
                  <a:pt x="2078795" y="965199"/>
                </a:lnTo>
                <a:lnTo>
                  <a:pt x="2075651" y="977899"/>
                </a:lnTo>
                <a:lnTo>
                  <a:pt x="2072267" y="983907"/>
                </a:lnTo>
                <a:lnTo>
                  <a:pt x="2079622" y="977899"/>
                </a:lnTo>
                <a:lnTo>
                  <a:pt x="2089010" y="965199"/>
                </a:lnTo>
                <a:close/>
              </a:path>
              <a:path w="2112009" h="2032000">
                <a:moveTo>
                  <a:pt x="2104334" y="965199"/>
                </a:moveTo>
                <a:lnTo>
                  <a:pt x="2094124" y="965199"/>
                </a:lnTo>
                <a:lnTo>
                  <a:pt x="2099115" y="977899"/>
                </a:lnTo>
                <a:lnTo>
                  <a:pt x="2102518" y="977899"/>
                </a:lnTo>
                <a:lnTo>
                  <a:pt x="2104334" y="965199"/>
                </a:lnTo>
                <a:close/>
              </a:path>
              <a:path w="2112009" h="2032000">
                <a:moveTo>
                  <a:pt x="2088118" y="927099"/>
                </a:moveTo>
                <a:lnTo>
                  <a:pt x="980880" y="927099"/>
                </a:lnTo>
                <a:lnTo>
                  <a:pt x="984652" y="939799"/>
                </a:lnTo>
                <a:lnTo>
                  <a:pt x="979508" y="939799"/>
                </a:lnTo>
                <a:lnTo>
                  <a:pt x="979165" y="952499"/>
                </a:lnTo>
                <a:lnTo>
                  <a:pt x="546146" y="952499"/>
                </a:lnTo>
                <a:lnTo>
                  <a:pt x="542172" y="964120"/>
                </a:lnTo>
                <a:lnTo>
                  <a:pt x="543949" y="965199"/>
                </a:lnTo>
                <a:lnTo>
                  <a:pt x="2089018" y="965199"/>
                </a:lnTo>
                <a:lnTo>
                  <a:pt x="2088118" y="927099"/>
                </a:lnTo>
                <a:close/>
              </a:path>
              <a:path w="2112009" h="2032000">
                <a:moveTo>
                  <a:pt x="2094124" y="952499"/>
                </a:moveTo>
                <a:lnTo>
                  <a:pt x="2092841" y="952499"/>
                </a:lnTo>
                <a:lnTo>
                  <a:pt x="2091139" y="965199"/>
                </a:lnTo>
                <a:lnTo>
                  <a:pt x="2094305" y="965199"/>
                </a:lnTo>
                <a:lnTo>
                  <a:pt x="2094124" y="952499"/>
                </a:lnTo>
                <a:close/>
              </a:path>
              <a:path w="2112009" h="2032000">
                <a:moveTo>
                  <a:pt x="546146" y="952499"/>
                </a:moveTo>
                <a:lnTo>
                  <a:pt x="524775" y="952499"/>
                </a:lnTo>
                <a:lnTo>
                  <a:pt x="526639" y="954683"/>
                </a:lnTo>
                <a:lnTo>
                  <a:pt x="542172" y="964120"/>
                </a:lnTo>
                <a:lnTo>
                  <a:pt x="546146" y="952499"/>
                </a:lnTo>
                <a:close/>
              </a:path>
              <a:path w="2112009" h="2032000">
                <a:moveTo>
                  <a:pt x="524775" y="952499"/>
                </a:moveTo>
                <a:lnTo>
                  <a:pt x="523045" y="952499"/>
                </a:lnTo>
                <a:lnTo>
                  <a:pt x="526639" y="954683"/>
                </a:lnTo>
                <a:lnTo>
                  <a:pt x="524775" y="952499"/>
                </a:lnTo>
                <a:close/>
              </a:path>
              <a:path w="2112009" h="2032000">
                <a:moveTo>
                  <a:pt x="2112005" y="800099"/>
                </a:moveTo>
                <a:lnTo>
                  <a:pt x="2103090" y="800099"/>
                </a:lnTo>
                <a:lnTo>
                  <a:pt x="2105300" y="812799"/>
                </a:lnTo>
                <a:lnTo>
                  <a:pt x="2112005" y="800099"/>
                </a:lnTo>
                <a:close/>
              </a:path>
              <a:path w="2112009" h="2032000">
                <a:moveTo>
                  <a:pt x="2097406" y="723899"/>
                </a:moveTo>
                <a:lnTo>
                  <a:pt x="2086466" y="723899"/>
                </a:lnTo>
                <a:lnTo>
                  <a:pt x="2088773" y="736599"/>
                </a:lnTo>
                <a:lnTo>
                  <a:pt x="2093333" y="749299"/>
                </a:lnTo>
                <a:lnTo>
                  <a:pt x="2101782" y="749299"/>
                </a:lnTo>
                <a:lnTo>
                  <a:pt x="2097406" y="723899"/>
                </a:lnTo>
                <a:close/>
              </a:path>
              <a:path w="2112009" h="2032000">
                <a:moveTo>
                  <a:pt x="2091563" y="685799"/>
                </a:moveTo>
                <a:lnTo>
                  <a:pt x="2074210" y="685799"/>
                </a:lnTo>
                <a:lnTo>
                  <a:pt x="2079614" y="698499"/>
                </a:lnTo>
                <a:lnTo>
                  <a:pt x="2080141" y="698499"/>
                </a:lnTo>
                <a:lnTo>
                  <a:pt x="2068584" y="711199"/>
                </a:lnTo>
                <a:lnTo>
                  <a:pt x="2095173" y="711199"/>
                </a:lnTo>
                <a:lnTo>
                  <a:pt x="2092941" y="698499"/>
                </a:lnTo>
                <a:lnTo>
                  <a:pt x="2091563" y="685799"/>
                </a:lnTo>
                <a:close/>
              </a:path>
              <a:path w="2112009" h="2032000">
                <a:moveTo>
                  <a:pt x="2071040" y="685799"/>
                </a:moveTo>
                <a:lnTo>
                  <a:pt x="2058360" y="685799"/>
                </a:lnTo>
                <a:lnTo>
                  <a:pt x="2056582" y="698499"/>
                </a:lnTo>
                <a:lnTo>
                  <a:pt x="2069446" y="698499"/>
                </a:lnTo>
                <a:lnTo>
                  <a:pt x="2071040" y="685799"/>
                </a:lnTo>
                <a:close/>
              </a:path>
              <a:path w="2112009" h="2032000">
                <a:moveTo>
                  <a:pt x="2085424" y="622299"/>
                </a:moveTo>
                <a:lnTo>
                  <a:pt x="2012399" y="622299"/>
                </a:lnTo>
                <a:lnTo>
                  <a:pt x="2013338" y="634999"/>
                </a:lnTo>
                <a:lnTo>
                  <a:pt x="2013175" y="647699"/>
                </a:lnTo>
                <a:lnTo>
                  <a:pt x="2015816" y="647699"/>
                </a:lnTo>
                <a:lnTo>
                  <a:pt x="2025163" y="660399"/>
                </a:lnTo>
                <a:lnTo>
                  <a:pt x="2088807" y="660399"/>
                </a:lnTo>
                <a:lnTo>
                  <a:pt x="2085424" y="622299"/>
                </a:lnTo>
                <a:close/>
              </a:path>
              <a:path w="2112009" h="2032000">
                <a:moveTo>
                  <a:pt x="2000713" y="634999"/>
                </a:moveTo>
                <a:lnTo>
                  <a:pt x="1572179" y="634999"/>
                </a:lnTo>
                <a:lnTo>
                  <a:pt x="1570807" y="647699"/>
                </a:lnTo>
                <a:lnTo>
                  <a:pt x="2003122" y="647699"/>
                </a:lnTo>
                <a:lnTo>
                  <a:pt x="2000713" y="634999"/>
                </a:lnTo>
                <a:close/>
              </a:path>
              <a:path w="2112009" h="2032000">
                <a:moveTo>
                  <a:pt x="2091616" y="584199"/>
                </a:moveTo>
                <a:lnTo>
                  <a:pt x="2078795" y="584199"/>
                </a:lnTo>
                <a:lnTo>
                  <a:pt x="2089633" y="596899"/>
                </a:lnTo>
                <a:lnTo>
                  <a:pt x="2099229" y="596899"/>
                </a:lnTo>
                <a:lnTo>
                  <a:pt x="2091616" y="584199"/>
                </a:lnTo>
                <a:close/>
              </a:path>
              <a:path w="2112009" h="2032000">
                <a:moveTo>
                  <a:pt x="2042229" y="558799"/>
                </a:moveTo>
                <a:lnTo>
                  <a:pt x="2027389" y="558799"/>
                </a:lnTo>
                <a:lnTo>
                  <a:pt x="2043044" y="571499"/>
                </a:lnTo>
                <a:lnTo>
                  <a:pt x="2055808" y="571499"/>
                </a:lnTo>
                <a:lnTo>
                  <a:pt x="2042229" y="558799"/>
                </a:lnTo>
                <a:close/>
              </a:path>
              <a:path w="2112009" h="2032000">
                <a:moveTo>
                  <a:pt x="2071598" y="546099"/>
                </a:moveTo>
                <a:lnTo>
                  <a:pt x="2060926" y="546099"/>
                </a:lnTo>
                <a:lnTo>
                  <a:pt x="2063937" y="558799"/>
                </a:lnTo>
                <a:lnTo>
                  <a:pt x="2075798" y="558799"/>
                </a:lnTo>
                <a:lnTo>
                  <a:pt x="2078942" y="571499"/>
                </a:lnTo>
                <a:lnTo>
                  <a:pt x="2084002" y="571499"/>
                </a:lnTo>
                <a:lnTo>
                  <a:pt x="2071598" y="546099"/>
                </a:lnTo>
                <a:close/>
              </a:path>
              <a:path w="2112009" h="2032000">
                <a:moveTo>
                  <a:pt x="1208007" y="507999"/>
                </a:moveTo>
                <a:lnTo>
                  <a:pt x="1207651" y="507999"/>
                </a:lnTo>
                <a:lnTo>
                  <a:pt x="1205263" y="520699"/>
                </a:lnTo>
                <a:lnTo>
                  <a:pt x="1216020" y="520699"/>
                </a:lnTo>
                <a:lnTo>
                  <a:pt x="1208007" y="507999"/>
                </a:lnTo>
                <a:close/>
              </a:path>
              <a:path w="2112009" h="2032000">
                <a:moveTo>
                  <a:pt x="1213988" y="507999"/>
                </a:moveTo>
                <a:lnTo>
                  <a:pt x="1208007" y="507999"/>
                </a:lnTo>
                <a:lnTo>
                  <a:pt x="1216020" y="520699"/>
                </a:lnTo>
                <a:lnTo>
                  <a:pt x="1213988" y="507999"/>
                </a:lnTo>
                <a:close/>
              </a:path>
              <a:path w="2112009" h="2032000">
                <a:moveTo>
                  <a:pt x="1924944" y="507999"/>
                </a:moveTo>
                <a:lnTo>
                  <a:pt x="1213988" y="507999"/>
                </a:lnTo>
                <a:lnTo>
                  <a:pt x="1216020" y="520699"/>
                </a:lnTo>
                <a:lnTo>
                  <a:pt x="1927866" y="520699"/>
                </a:lnTo>
                <a:lnTo>
                  <a:pt x="1924944" y="507999"/>
                </a:lnTo>
                <a:close/>
              </a:path>
              <a:path w="2112009" h="2032000">
                <a:moveTo>
                  <a:pt x="2005127" y="469899"/>
                </a:moveTo>
                <a:lnTo>
                  <a:pt x="1986847" y="469899"/>
                </a:lnTo>
                <a:lnTo>
                  <a:pt x="1998440" y="507086"/>
                </a:lnTo>
                <a:lnTo>
                  <a:pt x="1998863" y="507999"/>
                </a:lnTo>
                <a:lnTo>
                  <a:pt x="1946498" y="507999"/>
                </a:lnTo>
                <a:lnTo>
                  <a:pt x="1948121" y="520699"/>
                </a:lnTo>
                <a:lnTo>
                  <a:pt x="2049019" y="520699"/>
                </a:lnTo>
                <a:lnTo>
                  <a:pt x="2040479" y="507999"/>
                </a:lnTo>
                <a:lnTo>
                  <a:pt x="2043441" y="495299"/>
                </a:lnTo>
                <a:lnTo>
                  <a:pt x="2039398" y="482599"/>
                </a:lnTo>
                <a:lnTo>
                  <a:pt x="2008542" y="482599"/>
                </a:lnTo>
                <a:lnTo>
                  <a:pt x="2005127" y="469899"/>
                </a:lnTo>
                <a:close/>
              </a:path>
              <a:path w="2112009" h="2032000">
                <a:moveTo>
                  <a:pt x="1998440" y="507086"/>
                </a:moveTo>
                <a:lnTo>
                  <a:pt x="1998725" y="507999"/>
                </a:lnTo>
                <a:lnTo>
                  <a:pt x="1998863" y="507999"/>
                </a:lnTo>
                <a:lnTo>
                  <a:pt x="1998440" y="507086"/>
                </a:lnTo>
                <a:close/>
              </a:path>
              <a:path w="2112009" h="2032000">
                <a:moveTo>
                  <a:pt x="2028876" y="469899"/>
                </a:moveTo>
                <a:lnTo>
                  <a:pt x="2012399" y="469899"/>
                </a:lnTo>
                <a:lnTo>
                  <a:pt x="2015777" y="482599"/>
                </a:lnTo>
                <a:lnTo>
                  <a:pt x="2039398" y="482599"/>
                </a:lnTo>
                <a:lnTo>
                  <a:pt x="2028876" y="469899"/>
                </a:lnTo>
                <a:close/>
              </a:path>
              <a:path w="2112009" h="2032000">
                <a:moveTo>
                  <a:pt x="1335680" y="444499"/>
                </a:moveTo>
                <a:lnTo>
                  <a:pt x="1335299" y="444499"/>
                </a:lnTo>
                <a:lnTo>
                  <a:pt x="1334905" y="457199"/>
                </a:lnTo>
                <a:lnTo>
                  <a:pt x="1335680" y="444499"/>
                </a:lnTo>
                <a:close/>
              </a:path>
              <a:path w="2112009" h="2032000">
                <a:moveTo>
                  <a:pt x="2012399" y="444499"/>
                </a:moveTo>
                <a:lnTo>
                  <a:pt x="1335680" y="444499"/>
                </a:lnTo>
                <a:lnTo>
                  <a:pt x="1334905" y="457199"/>
                </a:lnTo>
                <a:lnTo>
                  <a:pt x="2003103" y="457199"/>
                </a:lnTo>
                <a:lnTo>
                  <a:pt x="2012399" y="444499"/>
                </a:lnTo>
                <a:close/>
              </a:path>
              <a:path w="2112009" h="2032000">
                <a:moveTo>
                  <a:pt x="1971531" y="419099"/>
                </a:moveTo>
                <a:lnTo>
                  <a:pt x="1942127" y="419099"/>
                </a:lnTo>
                <a:lnTo>
                  <a:pt x="1946786" y="431799"/>
                </a:lnTo>
                <a:lnTo>
                  <a:pt x="1949771" y="444499"/>
                </a:lnTo>
                <a:lnTo>
                  <a:pt x="2001791" y="444499"/>
                </a:lnTo>
                <a:lnTo>
                  <a:pt x="1988441" y="431799"/>
                </a:lnTo>
                <a:lnTo>
                  <a:pt x="1976852" y="431799"/>
                </a:lnTo>
                <a:lnTo>
                  <a:pt x="1971531" y="419099"/>
                </a:lnTo>
                <a:close/>
              </a:path>
              <a:path w="2112009" h="2032000">
                <a:moveTo>
                  <a:pt x="1905629" y="342899"/>
                </a:moveTo>
                <a:lnTo>
                  <a:pt x="1215487" y="342899"/>
                </a:lnTo>
                <a:lnTo>
                  <a:pt x="1207320" y="355599"/>
                </a:lnTo>
                <a:lnTo>
                  <a:pt x="1057410" y="355599"/>
                </a:lnTo>
                <a:lnTo>
                  <a:pt x="1057867" y="368299"/>
                </a:lnTo>
                <a:lnTo>
                  <a:pt x="1930803" y="368299"/>
                </a:lnTo>
                <a:lnTo>
                  <a:pt x="1905629" y="342899"/>
                </a:lnTo>
                <a:close/>
              </a:path>
              <a:path w="2112009" h="2032000">
                <a:moveTo>
                  <a:pt x="1802571" y="253999"/>
                </a:moveTo>
                <a:lnTo>
                  <a:pt x="395335" y="253999"/>
                </a:lnTo>
                <a:lnTo>
                  <a:pt x="399078" y="266699"/>
                </a:lnTo>
                <a:lnTo>
                  <a:pt x="399229" y="266699"/>
                </a:lnTo>
                <a:lnTo>
                  <a:pt x="398280" y="279399"/>
                </a:lnTo>
                <a:lnTo>
                  <a:pt x="1833882" y="279399"/>
                </a:lnTo>
                <a:lnTo>
                  <a:pt x="1802571" y="253999"/>
                </a:lnTo>
                <a:close/>
              </a:path>
              <a:path w="2112009" h="2032000">
                <a:moveTo>
                  <a:pt x="1203962" y="0"/>
                </a:moveTo>
                <a:lnTo>
                  <a:pt x="1034557" y="0"/>
                </a:lnTo>
                <a:lnTo>
                  <a:pt x="972917" y="12699"/>
                </a:lnTo>
                <a:lnTo>
                  <a:pt x="847473" y="12699"/>
                </a:lnTo>
                <a:lnTo>
                  <a:pt x="796676" y="25399"/>
                </a:lnTo>
                <a:lnTo>
                  <a:pt x="760941" y="50799"/>
                </a:lnTo>
                <a:lnTo>
                  <a:pt x="744955" y="50799"/>
                </a:lnTo>
                <a:lnTo>
                  <a:pt x="695795" y="63499"/>
                </a:lnTo>
                <a:lnTo>
                  <a:pt x="639317" y="76199"/>
                </a:lnTo>
                <a:lnTo>
                  <a:pt x="564344" y="101599"/>
                </a:lnTo>
                <a:lnTo>
                  <a:pt x="518426" y="114299"/>
                </a:lnTo>
                <a:lnTo>
                  <a:pt x="469200" y="139699"/>
                </a:lnTo>
                <a:lnTo>
                  <a:pt x="422241" y="165099"/>
                </a:lnTo>
                <a:lnTo>
                  <a:pt x="383124" y="203199"/>
                </a:lnTo>
                <a:lnTo>
                  <a:pt x="357424" y="228599"/>
                </a:lnTo>
                <a:lnTo>
                  <a:pt x="376418" y="228599"/>
                </a:lnTo>
                <a:lnTo>
                  <a:pt x="386990" y="215899"/>
                </a:lnTo>
                <a:lnTo>
                  <a:pt x="1752240" y="215899"/>
                </a:lnTo>
                <a:lnTo>
                  <a:pt x="1752283" y="214169"/>
                </a:lnTo>
                <a:lnTo>
                  <a:pt x="1707365" y="177799"/>
                </a:lnTo>
                <a:lnTo>
                  <a:pt x="1663683" y="152399"/>
                </a:lnTo>
                <a:lnTo>
                  <a:pt x="1625654" y="126999"/>
                </a:lnTo>
                <a:lnTo>
                  <a:pt x="1575672" y="126999"/>
                </a:lnTo>
                <a:lnTo>
                  <a:pt x="1577583" y="114299"/>
                </a:lnTo>
                <a:lnTo>
                  <a:pt x="1561803" y="101599"/>
                </a:lnTo>
                <a:lnTo>
                  <a:pt x="1539985" y="88899"/>
                </a:lnTo>
                <a:lnTo>
                  <a:pt x="1523779" y="88899"/>
                </a:lnTo>
                <a:lnTo>
                  <a:pt x="1510464" y="76199"/>
                </a:lnTo>
                <a:lnTo>
                  <a:pt x="1475044" y="63499"/>
                </a:lnTo>
                <a:lnTo>
                  <a:pt x="1424308" y="38099"/>
                </a:lnTo>
                <a:lnTo>
                  <a:pt x="1365044" y="25399"/>
                </a:lnTo>
                <a:lnTo>
                  <a:pt x="1304039" y="25399"/>
                </a:lnTo>
                <a:lnTo>
                  <a:pt x="1248082" y="12699"/>
                </a:lnTo>
                <a:lnTo>
                  <a:pt x="1203962" y="0"/>
                </a:lnTo>
                <a:close/>
              </a:path>
              <a:path w="2112009" h="2032000">
                <a:moveTo>
                  <a:pt x="1752283" y="214169"/>
                </a:moveTo>
                <a:lnTo>
                  <a:pt x="1752240" y="215899"/>
                </a:lnTo>
                <a:lnTo>
                  <a:pt x="1306749" y="215899"/>
                </a:lnTo>
                <a:lnTo>
                  <a:pt x="1306393" y="228599"/>
                </a:lnTo>
                <a:lnTo>
                  <a:pt x="1770471" y="228599"/>
                </a:lnTo>
                <a:lnTo>
                  <a:pt x="1754421" y="215899"/>
                </a:lnTo>
                <a:lnTo>
                  <a:pt x="1752283" y="214169"/>
                </a:lnTo>
                <a:close/>
              </a:path>
              <a:path w="2112009" h="2032000">
                <a:moveTo>
                  <a:pt x="1595557" y="114299"/>
                </a:moveTo>
                <a:lnTo>
                  <a:pt x="1575672" y="126999"/>
                </a:lnTo>
                <a:lnTo>
                  <a:pt x="1625654" y="126999"/>
                </a:lnTo>
                <a:lnTo>
                  <a:pt x="1595557" y="114299"/>
                </a:lnTo>
                <a:close/>
              </a:path>
            </a:pathLst>
          </a:custGeom>
          <a:solidFill>
            <a:srgbClr val="8ED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90041" y="6611111"/>
            <a:ext cx="2080260" cy="2082164"/>
          </a:xfrm>
          <a:custGeom>
            <a:avLst/>
            <a:gdLst/>
            <a:ahLst/>
            <a:cxnLst/>
            <a:rect l="l" t="t" r="r" b="b"/>
            <a:pathLst>
              <a:path w="2080259" h="2082165">
                <a:moveTo>
                  <a:pt x="150825" y="1587499"/>
                </a:moveTo>
                <a:lnTo>
                  <a:pt x="162187" y="1625599"/>
                </a:lnTo>
                <a:lnTo>
                  <a:pt x="184308" y="1676399"/>
                </a:lnTo>
                <a:lnTo>
                  <a:pt x="214710" y="1714499"/>
                </a:lnTo>
                <a:lnTo>
                  <a:pt x="250913" y="1752599"/>
                </a:lnTo>
                <a:lnTo>
                  <a:pt x="290439" y="1790699"/>
                </a:lnTo>
                <a:lnTo>
                  <a:pt x="330809" y="1828799"/>
                </a:lnTo>
                <a:lnTo>
                  <a:pt x="369544" y="1866899"/>
                </a:lnTo>
                <a:lnTo>
                  <a:pt x="404165" y="1879599"/>
                </a:lnTo>
                <a:lnTo>
                  <a:pt x="432193" y="1892299"/>
                </a:lnTo>
                <a:lnTo>
                  <a:pt x="438401" y="1917699"/>
                </a:lnTo>
                <a:lnTo>
                  <a:pt x="462295" y="1930399"/>
                </a:lnTo>
                <a:lnTo>
                  <a:pt x="500422" y="1955799"/>
                </a:lnTo>
                <a:lnTo>
                  <a:pt x="549330" y="1981199"/>
                </a:lnTo>
                <a:lnTo>
                  <a:pt x="605567" y="1993899"/>
                </a:lnTo>
                <a:lnTo>
                  <a:pt x="665680" y="2006599"/>
                </a:lnTo>
                <a:lnTo>
                  <a:pt x="726217" y="2031999"/>
                </a:lnTo>
                <a:lnTo>
                  <a:pt x="783725" y="2044699"/>
                </a:lnTo>
                <a:lnTo>
                  <a:pt x="834752" y="2057399"/>
                </a:lnTo>
                <a:lnTo>
                  <a:pt x="875846" y="2057399"/>
                </a:lnTo>
                <a:lnTo>
                  <a:pt x="903554" y="2070099"/>
                </a:lnTo>
                <a:lnTo>
                  <a:pt x="1164713" y="2070099"/>
                </a:lnTo>
                <a:lnTo>
                  <a:pt x="1262506" y="2044699"/>
                </a:lnTo>
                <a:lnTo>
                  <a:pt x="1312154" y="2044699"/>
                </a:lnTo>
                <a:lnTo>
                  <a:pt x="1415679" y="2019299"/>
                </a:lnTo>
                <a:lnTo>
                  <a:pt x="1470647" y="2006599"/>
                </a:lnTo>
                <a:lnTo>
                  <a:pt x="1525128" y="2006599"/>
                </a:lnTo>
                <a:lnTo>
                  <a:pt x="1543920" y="1993899"/>
                </a:lnTo>
                <a:lnTo>
                  <a:pt x="1588416" y="1968499"/>
                </a:lnTo>
                <a:lnTo>
                  <a:pt x="1635138" y="1930399"/>
                </a:lnTo>
                <a:lnTo>
                  <a:pt x="1679403" y="1892299"/>
                </a:lnTo>
                <a:lnTo>
                  <a:pt x="1716524" y="1866899"/>
                </a:lnTo>
                <a:lnTo>
                  <a:pt x="1741815" y="1841499"/>
                </a:lnTo>
                <a:lnTo>
                  <a:pt x="1750593" y="1841499"/>
                </a:lnTo>
                <a:lnTo>
                  <a:pt x="1779616" y="1816099"/>
                </a:lnTo>
                <a:lnTo>
                  <a:pt x="548386" y="1816099"/>
                </a:lnTo>
                <a:lnTo>
                  <a:pt x="548779" y="1803399"/>
                </a:lnTo>
                <a:lnTo>
                  <a:pt x="369525" y="1803399"/>
                </a:lnTo>
                <a:lnTo>
                  <a:pt x="369076" y="1790699"/>
                </a:lnTo>
                <a:lnTo>
                  <a:pt x="366828" y="1790699"/>
                </a:lnTo>
                <a:lnTo>
                  <a:pt x="365480" y="1777999"/>
                </a:lnTo>
                <a:lnTo>
                  <a:pt x="1819873" y="1777999"/>
                </a:lnTo>
                <a:lnTo>
                  <a:pt x="1840054" y="1752599"/>
                </a:lnTo>
                <a:lnTo>
                  <a:pt x="1869386" y="1701799"/>
                </a:lnTo>
                <a:lnTo>
                  <a:pt x="1896737" y="1650999"/>
                </a:lnTo>
                <a:lnTo>
                  <a:pt x="1914985" y="1612899"/>
                </a:lnTo>
                <a:lnTo>
                  <a:pt x="165605" y="1612899"/>
                </a:lnTo>
                <a:lnTo>
                  <a:pt x="162855" y="1600199"/>
                </a:lnTo>
                <a:lnTo>
                  <a:pt x="159166" y="1600199"/>
                </a:lnTo>
                <a:lnTo>
                  <a:pt x="150825" y="1587499"/>
                </a:lnTo>
                <a:close/>
              </a:path>
              <a:path w="2080259" h="2082165">
                <a:moveTo>
                  <a:pt x="1525128" y="2006599"/>
                </a:moveTo>
                <a:lnTo>
                  <a:pt x="1470647" y="2006599"/>
                </a:lnTo>
                <a:lnTo>
                  <a:pt x="1480350" y="2019299"/>
                </a:lnTo>
                <a:lnTo>
                  <a:pt x="1506336" y="2019299"/>
                </a:lnTo>
                <a:lnTo>
                  <a:pt x="1525128" y="2006599"/>
                </a:lnTo>
                <a:close/>
              </a:path>
              <a:path w="2080259" h="2082165">
                <a:moveTo>
                  <a:pt x="590994" y="1803399"/>
                </a:moveTo>
                <a:lnTo>
                  <a:pt x="548779" y="1803399"/>
                </a:lnTo>
                <a:lnTo>
                  <a:pt x="548386" y="1816099"/>
                </a:lnTo>
                <a:lnTo>
                  <a:pt x="597052" y="1816099"/>
                </a:lnTo>
                <a:lnTo>
                  <a:pt x="590994" y="1803399"/>
                </a:lnTo>
                <a:close/>
              </a:path>
              <a:path w="2080259" h="2082165">
                <a:moveTo>
                  <a:pt x="593979" y="1803399"/>
                </a:moveTo>
                <a:lnTo>
                  <a:pt x="590994" y="1803399"/>
                </a:lnTo>
                <a:lnTo>
                  <a:pt x="597052" y="1816099"/>
                </a:lnTo>
                <a:lnTo>
                  <a:pt x="593979" y="1803399"/>
                </a:lnTo>
                <a:close/>
              </a:path>
              <a:path w="2080259" h="2082165">
                <a:moveTo>
                  <a:pt x="1819873" y="1777999"/>
                </a:moveTo>
                <a:lnTo>
                  <a:pt x="391579" y="1777999"/>
                </a:lnTo>
                <a:lnTo>
                  <a:pt x="388979" y="1790699"/>
                </a:lnTo>
                <a:lnTo>
                  <a:pt x="554824" y="1790699"/>
                </a:lnTo>
                <a:lnTo>
                  <a:pt x="553885" y="1803399"/>
                </a:lnTo>
                <a:lnTo>
                  <a:pt x="593979" y="1803399"/>
                </a:lnTo>
                <a:lnTo>
                  <a:pt x="597065" y="1816099"/>
                </a:lnTo>
                <a:lnTo>
                  <a:pt x="1779616" y="1816099"/>
                </a:lnTo>
                <a:lnTo>
                  <a:pt x="1809783" y="1790699"/>
                </a:lnTo>
                <a:lnTo>
                  <a:pt x="1819873" y="1777999"/>
                </a:lnTo>
                <a:close/>
              </a:path>
              <a:path w="2080259" h="2082165">
                <a:moveTo>
                  <a:pt x="554799" y="1790699"/>
                </a:moveTo>
                <a:lnTo>
                  <a:pt x="382473" y="1790699"/>
                </a:lnTo>
                <a:lnTo>
                  <a:pt x="373994" y="1803399"/>
                </a:lnTo>
                <a:lnTo>
                  <a:pt x="553859" y="1803399"/>
                </a:lnTo>
                <a:lnTo>
                  <a:pt x="554799" y="1790699"/>
                </a:lnTo>
                <a:close/>
              </a:path>
              <a:path w="2080259" h="2082165">
                <a:moveTo>
                  <a:pt x="554824" y="1790699"/>
                </a:moveTo>
                <a:lnTo>
                  <a:pt x="554342" y="1797049"/>
                </a:lnTo>
                <a:lnTo>
                  <a:pt x="554824" y="1790699"/>
                </a:lnTo>
                <a:close/>
              </a:path>
              <a:path w="2080259" h="2082165">
                <a:moveTo>
                  <a:pt x="92798" y="1435099"/>
                </a:moveTo>
                <a:lnTo>
                  <a:pt x="115359" y="1485899"/>
                </a:lnTo>
                <a:lnTo>
                  <a:pt x="136551" y="1523999"/>
                </a:lnTo>
                <a:lnTo>
                  <a:pt x="155451" y="1574799"/>
                </a:lnTo>
                <a:lnTo>
                  <a:pt x="171132" y="1612899"/>
                </a:lnTo>
                <a:lnTo>
                  <a:pt x="1914985" y="1612899"/>
                </a:lnTo>
                <a:lnTo>
                  <a:pt x="1921068" y="1600199"/>
                </a:lnTo>
                <a:lnTo>
                  <a:pt x="1941335" y="1562099"/>
                </a:lnTo>
                <a:lnTo>
                  <a:pt x="1946389" y="1549399"/>
                </a:lnTo>
                <a:lnTo>
                  <a:pt x="216763" y="1549399"/>
                </a:lnTo>
                <a:lnTo>
                  <a:pt x="217144" y="1536699"/>
                </a:lnTo>
                <a:lnTo>
                  <a:pt x="1951444" y="1536699"/>
                </a:lnTo>
                <a:lnTo>
                  <a:pt x="1956498" y="1523999"/>
                </a:lnTo>
                <a:lnTo>
                  <a:pt x="1971694" y="1498599"/>
                </a:lnTo>
                <a:lnTo>
                  <a:pt x="1992165" y="1447799"/>
                </a:lnTo>
                <a:lnTo>
                  <a:pt x="101812" y="1447799"/>
                </a:lnTo>
                <a:lnTo>
                  <a:pt x="92798" y="1435099"/>
                </a:lnTo>
                <a:close/>
              </a:path>
              <a:path w="2080259" h="2082165">
                <a:moveTo>
                  <a:pt x="1951444" y="1536699"/>
                </a:moveTo>
                <a:lnTo>
                  <a:pt x="217144" y="1536699"/>
                </a:lnTo>
                <a:lnTo>
                  <a:pt x="216763" y="1549399"/>
                </a:lnTo>
                <a:lnTo>
                  <a:pt x="1946389" y="1549399"/>
                </a:lnTo>
                <a:lnTo>
                  <a:pt x="1951444" y="1536699"/>
                </a:lnTo>
                <a:close/>
              </a:path>
              <a:path w="2080259" h="2082165">
                <a:moveTo>
                  <a:pt x="1653870" y="1435099"/>
                </a:moveTo>
                <a:lnTo>
                  <a:pt x="102708" y="1435099"/>
                </a:lnTo>
                <a:lnTo>
                  <a:pt x="101812" y="1447799"/>
                </a:lnTo>
                <a:lnTo>
                  <a:pt x="1653476" y="1447799"/>
                </a:lnTo>
                <a:lnTo>
                  <a:pt x="1653870" y="1435099"/>
                </a:lnTo>
                <a:close/>
              </a:path>
              <a:path w="2080259" h="2082165">
                <a:moveTo>
                  <a:pt x="2007453" y="1422399"/>
                </a:moveTo>
                <a:lnTo>
                  <a:pt x="1654124" y="1422399"/>
                </a:lnTo>
                <a:lnTo>
                  <a:pt x="1654314" y="1435099"/>
                </a:lnTo>
                <a:lnTo>
                  <a:pt x="1653870" y="1435099"/>
                </a:lnTo>
                <a:lnTo>
                  <a:pt x="1653476" y="1447799"/>
                </a:lnTo>
                <a:lnTo>
                  <a:pt x="1992165" y="1447799"/>
                </a:lnTo>
                <a:lnTo>
                  <a:pt x="2007453" y="1422399"/>
                </a:lnTo>
                <a:close/>
              </a:path>
              <a:path w="2080259" h="2082165">
                <a:moveTo>
                  <a:pt x="0" y="1130299"/>
                </a:moveTo>
                <a:lnTo>
                  <a:pt x="13000" y="1206499"/>
                </a:lnTo>
                <a:lnTo>
                  <a:pt x="31581" y="1269999"/>
                </a:lnTo>
                <a:lnTo>
                  <a:pt x="53197" y="1333499"/>
                </a:lnTo>
                <a:lnTo>
                  <a:pt x="74084" y="1384299"/>
                </a:lnTo>
                <a:lnTo>
                  <a:pt x="90478" y="1422399"/>
                </a:lnTo>
                <a:lnTo>
                  <a:pt x="98615" y="1435099"/>
                </a:lnTo>
                <a:lnTo>
                  <a:pt x="1654314" y="1435099"/>
                </a:lnTo>
                <a:lnTo>
                  <a:pt x="1654124" y="1422399"/>
                </a:lnTo>
                <a:lnTo>
                  <a:pt x="2007453" y="1422399"/>
                </a:lnTo>
                <a:lnTo>
                  <a:pt x="2015097" y="1409699"/>
                </a:lnTo>
                <a:lnTo>
                  <a:pt x="2026387" y="1384299"/>
                </a:lnTo>
                <a:lnTo>
                  <a:pt x="95719" y="1384299"/>
                </a:lnTo>
                <a:lnTo>
                  <a:pt x="76892" y="1371599"/>
                </a:lnTo>
                <a:lnTo>
                  <a:pt x="62325" y="1333499"/>
                </a:lnTo>
                <a:lnTo>
                  <a:pt x="50493" y="1282699"/>
                </a:lnTo>
                <a:lnTo>
                  <a:pt x="39870" y="1231899"/>
                </a:lnTo>
                <a:lnTo>
                  <a:pt x="28931" y="1181099"/>
                </a:lnTo>
                <a:lnTo>
                  <a:pt x="16149" y="1142999"/>
                </a:lnTo>
                <a:lnTo>
                  <a:pt x="0" y="1130299"/>
                </a:lnTo>
                <a:close/>
              </a:path>
              <a:path w="2080259" h="2082165">
                <a:moveTo>
                  <a:pt x="1171276" y="0"/>
                </a:moveTo>
                <a:lnTo>
                  <a:pt x="1119528" y="12699"/>
                </a:lnTo>
                <a:lnTo>
                  <a:pt x="1067331" y="12699"/>
                </a:lnTo>
                <a:lnTo>
                  <a:pt x="1017142" y="25399"/>
                </a:lnTo>
                <a:lnTo>
                  <a:pt x="971423" y="25399"/>
                </a:lnTo>
                <a:lnTo>
                  <a:pt x="921580" y="38099"/>
                </a:lnTo>
                <a:lnTo>
                  <a:pt x="872917" y="38099"/>
                </a:lnTo>
                <a:lnTo>
                  <a:pt x="825433" y="50799"/>
                </a:lnTo>
                <a:lnTo>
                  <a:pt x="779128" y="76199"/>
                </a:lnTo>
                <a:lnTo>
                  <a:pt x="734001" y="88899"/>
                </a:lnTo>
                <a:lnTo>
                  <a:pt x="645865" y="139699"/>
                </a:lnTo>
                <a:lnTo>
                  <a:pt x="602223" y="177799"/>
                </a:lnTo>
                <a:lnTo>
                  <a:pt x="559077" y="203199"/>
                </a:lnTo>
                <a:lnTo>
                  <a:pt x="432126" y="279399"/>
                </a:lnTo>
                <a:lnTo>
                  <a:pt x="390475" y="317499"/>
                </a:lnTo>
                <a:lnTo>
                  <a:pt x="307874" y="368299"/>
                </a:lnTo>
                <a:lnTo>
                  <a:pt x="266827" y="406399"/>
                </a:lnTo>
                <a:lnTo>
                  <a:pt x="229359" y="431799"/>
                </a:lnTo>
                <a:lnTo>
                  <a:pt x="197192" y="469899"/>
                </a:lnTo>
                <a:lnTo>
                  <a:pt x="169496" y="507999"/>
                </a:lnTo>
                <a:lnTo>
                  <a:pt x="145437" y="546099"/>
                </a:lnTo>
                <a:lnTo>
                  <a:pt x="124184" y="596899"/>
                </a:lnTo>
                <a:lnTo>
                  <a:pt x="104906" y="634999"/>
                </a:lnTo>
                <a:lnTo>
                  <a:pt x="86771" y="685799"/>
                </a:lnTo>
                <a:lnTo>
                  <a:pt x="68948" y="723899"/>
                </a:lnTo>
                <a:lnTo>
                  <a:pt x="52955" y="774699"/>
                </a:lnTo>
                <a:lnTo>
                  <a:pt x="38063" y="812799"/>
                </a:lnTo>
                <a:lnTo>
                  <a:pt x="26641" y="850899"/>
                </a:lnTo>
                <a:lnTo>
                  <a:pt x="21056" y="901699"/>
                </a:lnTo>
                <a:lnTo>
                  <a:pt x="20395" y="952499"/>
                </a:lnTo>
                <a:lnTo>
                  <a:pt x="22777" y="1003299"/>
                </a:lnTo>
                <a:lnTo>
                  <a:pt x="27854" y="1054099"/>
                </a:lnTo>
                <a:lnTo>
                  <a:pt x="35278" y="1104899"/>
                </a:lnTo>
                <a:lnTo>
                  <a:pt x="44702" y="1142999"/>
                </a:lnTo>
                <a:lnTo>
                  <a:pt x="55778" y="1206499"/>
                </a:lnTo>
                <a:lnTo>
                  <a:pt x="63140" y="1231899"/>
                </a:lnTo>
                <a:lnTo>
                  <a:pt x="76806" y="1295399"/>
                </a:lnTo>
                <a:lnTo>
                  <a:pt x="89943" y="1358899"/>
                </a:lnTo>
                <a:lnTo>
                  <a:pt x="95719" y="1384299"/>
                </a:lnTo>
                <a:lnTo>
                  <a:pt x="2026387" y="1384299"/>
                </a:lnTo>
                <a:lnTo>
                  <a:pt x="2037676" y="1358899"/>
                </a:lnTo>
                <a:lnTo>
                  <a:pt x="2057088" y="1295399"/>
                </a:lnTo>
                <a:lnTo>
                  <a:pt x="2070519" y="1257299"/>
                </a:lnTo>
                <a:lnTo>
                  <a:pt x="2072837" y="1231899"/>
                </a:lnTo>
                <a:lnTo>
                  <a:pt x="1566202" y="1231899"/>
                </a:lnTo>
                <a:lnTo>
                  <a:pt x="1569250" y="1219199"/>
                </a:lnTo>
                <a:lnTo>
                  <a:pt x="2073996" y="1219199"/>
                </a:lnTo>
                <a:lnTo>
                  <a:pt x="2075155" y="1206499"/>
                </a:lnTo>
                <a:lnTo>
                  <a:pt x="2068182" y="1181099"/>
                </a:lnTo>
                <a:lnTo>
                  <a:pt x="2066562" y="1181099"/>
                </a:lnTo>
                <a:lnTo>
                  <a:pt x="2064281" y="1168399"/>
                </a:lnTo>
                <a:lnTo>
                  <a:pt x="2063951" y="1155699"/>
                </a:lnTo>
                <a:lnTo>
                  <a:pt x="2068182" y="1142999"/>
                </a:lnTo>
                <a:lnTo>
                  <a:pt x="2078126" y="1142999"/>
                </a:lnTo>
                <a:lnTo>
                  <a:pt x="2076474" y="1130299"/>
                </a:lnTo>
                <a:lnTo>
                  <a:pt x="2062365" y="1130299"/>
                </a:lnTo>
                <a:lnTo>
                  <a:pt x="2063565" y="1066799"/>
                </a:lnTo>
                <a:lnTo>
                  <a:pt x="2062352" y="1015999"/>
                </a:lnTo>
                <a:lnTo>
                  <a:pt x="1970472" y="1015999"/>
                </a:lnTo>
                <a:lnTo>
                  <a:pt x="1965532" y="1003299"/>
                </a:lnTo>
                <a:lnTo>
                  <a:pt x="1883587" y="1003299"/>
                </a:lnTo>
                <a:lnTo>
                  <a:pt x="1883587" y="990599"/>
                </a:lnTo>
                <a:lnTo>
                  <a:pt x="2060587" y="990599"/>
                </a:lnTo>
                <a:lnTo>
                  <a:pt x="2059704" y="977899"/>
                </a:lnTo>
                <a:lnTo>
                  <a:pt x="740473" y="977899"/>
                </a:lnTo>
                <a:lnTo>
                  <a:pt x="741527" y="965199"/>
                </a:lnTo>
                <a:lnTo>
                  <a:pt x="2058822" y="965199"/>
                </a:lnTo>
                <a:lnTo>
                  <a:pt x="2054510" y="927099"/>
                </a:lnTo>
                <a:lnTo>
                  <a:pt x="985507" y="927099"/>
                </a:lnTo>
                <a:lnTo>
                  <a:pt x="985481" y="914399"/>
                </a:lnTo>
                <a:lnTo>
                  <a:pt x="1049007" y="914399"/>
                </a:lnTo>
                <a:lnTo>
                  <a:pt x="1047699" y="901699"/>
                </a:lnTo>
                <a:lnTo>
                  <a:pt x="981087" y="901699"/>
                </a:lnTo>
                <a:lnTo>
                  <a:pt x="980833" y="888999"/>
                </a:lnTo>
                <a:lnTo>
                  <a:pt x="2049136" y="888999"/>
                </a:lnTo>
                <a:lnTo>
                  <a:pt x="2047168" y="876299"/>
                </a:lnTo>
                <a:lnTo>
                  <a:pt x="1053007" y="876299"/>
                </a:lnTo>
                <a:lnTo>
                  <a:pt x="1047280" y="863599"/>
                </a:lnTo>
                <a:lnTo>
                  <a:pt x="2045200" y="863599"/>
                </a:lnTo>
                <a:lnTo>
                  <a:pt x="2035300" y="812799"/>
                </a:lnTo>
                <a:lnTo>
                  <a:pt x="2023471" y="774699"/>
                </a:lnTo>
                <a:lnTo>
                  <a:pt x="2016639" y="749299"/>
                </a:lnTo>
                <a:lnTo>
                  <a:pt x="1871903" y="749299"/>
                </a:lnTo>
                <a:lnTo>
                  <a:pt x="1876679" y="736599"/>
                </a:lnTo>
                <a:lnTo>
                  <a:pt x="2013224" y="736599"/>
                </a:lnTo>
                <a:lnTo>
                  <a:pt x="2009808" y="723899"/>
                </a:lnTo>
                <a:lnTo>
                  <a:pt x="1994408" y="685799"/>
                </a:lnTo>
                <a:lnTo>
                  <a:pt x="1977368" y="634999"/>
                </a:lnTo>
                <a:lnTo>
                  <a:pt x="1958784" y="584199"/>
                </a:lnTo>
                <a:lnTo>
                  <a:pt x="1935361" y="533399"/>
                </a:lnTo>
                <a:lnTo>
                  <a:pt x="1910180" y="482599"/>
                </a:lnTo>
                <a:lnTo>
                  <a:pt x="1883293" y="444499"/>
                </a:lnTo>
                <a:lnTo>
                  <a:pt x="1854752" y="393699"/>
                </a:lnTo>
                <a:lnTo>
                  <a:pt x="1824610" y="355599"/>
                </a:lnTo>
                <a:lnTo>
                  <a:pt x="1792918" y="330199"/>
                </a:lnTo>
                <a:lnTo>
                  <a:pt x="1759729" y="292099"/>
                </a:lnTo>
                <a:lnTo>
                  <a:pt x="1725094" y="266699"/>
                </a:lnTo>
                <a:lnTo>
                  <a:pt x="1689065" y="241299"/>
                </a:lnTo>
                <a:lnTo>
                  <a:pt x="1651695" y="215899"/>
                </a:lnTo>
                <a:lnTo>
                  <a:pt x="1613036" y="190499"/>
                </a:lnTo>
                <a:lnTo>
                  <a:pt x="1222717" y="190499"/>
                </a:lnTo>
                <a:lnTo>
                  <a:pt x="1222870" y="177799"/>
                </a:lnTo>
                <a:lnTo>
                  <a:pt x="1247406" y="177799"/>
                </a:lnTo>
                <a:lnTo>
                  <a:pt x="1247736" y="165099"/>
                </a:lnTo>
                <a:lnTo>
                  <a:pt x="1573139" y="165099"/>
                </a:lnTo>
                <a:lnTo>
                  <a:pt x="1532057" y="152399"/>
                </a:lnTo>
                <a:lnTo>
                  <a:pt x="1489842" y="126999"/>
                </a:lnTo>
                <a:lnTo>
                  <a:pt x="1446545" y="101599"/>
                </a:lnTo>
                <a:lnTo>
                  <a:pt x="1402219" y="88899"/>
                </a:lnTo>
                <a:lnTo>
                  <a:pt x="1356916" y="63499"/>
                </a:lnTo>
                <a:lnTo>
                  <a:pt x="1310688" y="50799"/>
                </a:lnTo>
                <a:lnTo>
                  <a:pt x="1263586" y="25399"/>
                </a:lnTo>
                <a:lnTo>
                  <a:pt x="1220115" y="12699"/>
                </a:lnTo>
                <a:lnTo>
                  <a:pt x="1171276" y="0"/>
                </a:lnTo>
                <a:close/>
              </a:path>
              <a:path w="2080259" h="2082165">
                <a:moveTo>
                  <a:pt x="2073996" y="1219199"/>
                </a:moveTo>
                <a:lnTo>
                  <a:pt x="1569250" y="1219199"/>
                </a:lnTo>
                <a:lnTo>
                  <a:pt x="1568069" y="1231899"/>
                </a:lnTo>
                <a:lnTo>
                  <a:pt x="2072837" y="1231899"/>
                </a:lnTo>
                <a:lnTo>
                  <a:pt x="2073996" y="1219199"/>
                </a:lnTo>
                <a:close/>
              </a:path>
              <a:path w="2080259" h="2082165">
                <a:moveTo>
                  <a:pt x="2078126" y="1142999"/>
                </a:moveTo>
                <a:lnTo>
                  <a:pt x="2069109" y="1142999"/>
                </a:lnTo>
                <a:lnTo>
                  <a:pt x="2072982" y="1155699"/>
                </a:lnTo>
                <a:lnTo>
                  <a:pt x="2079777" y="1155699"/>
                </a:lnTo>
                <a:lnTo>
                  <a:pt x="2078126" y="1142999"/>
                </a:lnTo>
                <a:close/>
              </a:path>
              <a:path w="2080259" h="2082165">
                <a:moveTo>
                  <a:pt x="2060587" y="990599"/>
                </a:moveTo>
                <a:lnTo>
                  <a:pt x="1937080" y="990599"/>
                </a:lnTo>
                <a:lnTo>
                  <a:pt x="1937219" y="1003299"/>
                </a:lnTo>
                <a:lnTo>
                  <a:pt x="1965532" y="1003299"/>
                </a:lnTo>
                <a:lnTo>
                  <a:pt x="1970472" y="1015999"/>
                </a:lnTo>
                <a:lnTo>
                  <a:pt x="2062352" y="1015999"/>
                </a:lnTo>
                <a:lnTo>
                  <a:pt x="2060587" y="990599"/>
                </a:lnTo>
                <a:close/>
              </a:path>
              <a:path w="2080259" h="2082165">
                <a:moveTo>
                  <a:pt x="1937080" y="990599"/>
                </a:moveTo>
                <a:lnTo>
                  <a:pt x="1883600" y="990599"/>
                </a:lnTo>
                <a:lnTo>
                  <a:pt x="1883587" y="1003299"/>
                </a:lnTo>
                <a:lnTo>
                  <a:pt x="1937219" y="1003299"/>
                </a:lnTo>
                <a:lnTo>
                  <a:pt x="1937080" y="990599"/>
                </a:lnTo>
                <a:close/>
              </a:path>
              <a:path w="2080259" h="2082165">
                <a:moveTo>
                  <a:pt x="2058822" y="965199"/>
                </a:moveTo>
                <a:lnTo>
                  <a:pt x="741527" y="965199"/>
                </a:lnTo>
                <a:lnTo>
                  <a:pt x="740473" y="977899"/>
                </a:lnTo>
                <a:lnTo>
                  <a:pt x="2059704" y="977899"/>
                </a:lnTo>
                <a:lnTo>
                  <a:pt x="2058822" y="965199"/>
                </a:lnTo>
                <a:close/>
              </a:path>
              <a:path w="2080259" h="2082165">
                <a:moveTo>
                  <a:pt x="2049136" y="888999"/>
                </a:moveTo>
                <a:lnTo>
                  <a:pt x="1031773" y="888999"/>
                </a:lnTo>
                <a:lnTo>
                  <a:pt x="1031595" y="901699"/>
                </a:lnTo>
                <a:lnTo>
                  <a:pt x="1047699" y="901699"/>
                </a:lnTo>
                <a:lnTo>
                  <a:pt x="1049007" y="914399"/>
                </a:lnTo>
                <a:lnTo>
                  <a:pt x="985481" y="914399"/>
                </a:lnTo>
                <a:lnTo>
                  <a:pt x="985507" y="927099"/>
                </a:lnTo>
                <a:lnTo>
                  <a:pt x="2054510" y="927099"/>
                </a:lnTo>
                <a:lnTo>
                  <a:pt x="2053073" y="914399"/>
                </a:lnTo>
                <a:lnTo>
                  <a:pt x="2049136" y="888999"/>
                </a:lnTo>
                <a:close/>
              </a:path>
              <a:path w="2080259" h="2082165">
                <a:moveTo>
                  <a:pt x="1031773" y="888999"/>
                </a:moveTo>
                <a:lnTo>
                  <a:pt x="980833" y="888999"/>
                </a:lnTo>
                <a:lnTo>
                  <a:pt x="981087" y="901699"/>
                </a:lnTo>
                <a:lnTo>
                  <a:pt x="1031595" y="901699"/>
                </a:lnTo>
                <a:lnTo>
                  <a:pt x="1031773" y="888999"/>
                </a:lnTo>
                <a:close/>
              </a:path>
              <a:path w="2080259" h="2082165">
                <a:moveTo>
                  <a:pt x="2045200" y="863599"/>
                </a:moveTo>
                <a:lnTo>
                  <a:pt x="1047280" y="863599"/>
                </a:lnTo>
                <a:lnTo>
                  <a:pt x="1053020" y="876299"/>
                </a:lnTo>
                <a:lnTo>
                  <a:pt x="2047168" y="876299"/>
                </a:lnTo>
                <a:lnTo>
                  <a:pt x="2045200" y="863599"/>
                </a:lnTo>
                <a:close/>
              </a:path>
              <a:path w="2080259" h="2082165">
                <a:moveTo>
                  <a:pt x="2013224" y="736599"/>
                </a:moveTo>
                <a:lnTo>
                  <a:pt x="1876679" y="736599"/>
                </a:lnTo>
                <a:lnTo>
                  <a:pt x="1871903" y="749299"/>
                </a:lnTo>
                <a:lnTo>
                  <a:pt x="2016639" y="749299"/>
                </a:lnTo>
                <a:lnTo>
                  <a:pt x="2013224" y="736599"/>
                </a:lnTo>
                <a:close/>
              </a:path>
              <a:path w="2080259" h="2082165">
                <a:moveTo>
                  <a:pt x="1573139" y="165099"/>
                </a:moveTo>
                <a:lnTo>
                  <a:pt x="1247736" y="165099"/>
                </a:lnTo>
                <a:lnTo>
                  <a:pt x="1247406" y="177799"/>
                </a:lnTo>
                <a:lnTo>
                  <a:pt x="1222870" y="177799"/>
                </a:lnTo>
                <a:lnTo>
                  <a:pt x="1222717" y="190499"/>
                </a:lnTo>
                <a:lnTo>
                  <a:pt x="1613036" y="190499"/>
                </a:lnTo>
                <a:lnTo>
                  <a:pt x="1573139" y="165099"/>
                </a:lnTo>
                <a:close/>
              </a:path>
              <a:path w="2080259" h="2082165">
                <a:moveTo>
                  <a:pt x="988377" y="2070354"/>
                </a:moveTo>
                <a:lnTo>
                  <a:pt x="988809" y="2072069"/>
                </a:lnTo>
                <a:lnTo>
                  <a:pt x="989012" y="2074012"/>
                </a:lnTo>
                <a:lnTo>
                  <a:pt x="988847" y="2072031"/>
                </a:lnTo>
                <a:lnTo>
                  <a:pt x="988377" y="2070354"/>
                </a:lnTo>
                <a:close/>
              </a:path>
              <a:path w="2080259" h="2082165">
                <a:moveTo>
                  <a:pt x="998255" y="2081860"/>
                </a:moveTo>
                <a:close/>
              </a:path>
              <a:path w="2080259" h="2082165">
                <a:moveTo>
                  <a:pt x="996099" y="2070596"/>
                </a:moveTo>
                <a:lnTo>
                  <a:pt x="998149" y="2081860"/>
                </a:lnTo>
                <a:lnTo>
                  <a:pt x="996099" y="2070596"/>
                </a:lnTo>
                <a:close/>
              </a:path>
              <a:path w="2080259" h="2082165">
                <a:moveTo>
                  <a:pt x="1003465" y="2079854"/>
                </a:moveTo>
                <a:lnTo>
                  <a:pt x="998169" y="2081860"/>
                </a:lnTo>
                <a:lnTo>
                  <a:pt x="1003465" y="2079854"/>
                </a:lnTo>
                <a:close/>
              </a:path>
              <a:path w="2080259" h="2082165">
                <a:moveTo>
                  <a:pt x="1005535" y="2078673"/>
                </a:moveTo>
                <a:lnTo>
                  <a:pt x="1004633" y="2079384"/>
                </a:lnTo>
                <a:lnTo>
                  <a:pt x="1003820" y="2079790"/>
                </a:lnTo>
                <a:lnTo>
                  <a:pt x="1004646" y="2079384"/>
                </a:lnTo>
                <a:lnTo>
                  <a:pt x="1005535" y="2078673"/>
                </a:lnTo>
                <a:close/>
              </a:path>
            </a:pathLst>
          </a:custGeom>
          <a:solidFill>
            <a:srgbClr val="4471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284483" y="349732"/>
            <a:ext cx="1545691" cy="1552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884774" y="8924887"/>
            <a:ext cx="11582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090" algn="ctr">
              <a:lnSpc>
                <a:spcPct val="100000"/>
              </a:lnSpc>
              <a:spcBef>
                <a:spcPts val="100"/>
              </a:spcBef>
            </a:pPr>
            <a:r>
              <a:rPr sz="800" spc="-35" dirty="0">
                <a:solidFill>
                  <a:srgbClr val="606061"/>
                </a:solidFill>
                <a:latin typeface="Verdana"/>
                <a:cs typeface="Verdana"/>
              </a:rPr>
              <a:t>750ml:</a:t>
            </a:r>
            <a:r>
              <a:rPr sz="800" spc="-8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800" spc="-70" dirty="0">
                <a:solidFill>
                  <a:srgbClr val="606061"/>
                </a:solidFill>
                <a:latin typeface="Verdana"/>
                <a:cs typeface="Verdana"/>
              </a:rPr>
              <a:t>001834175101</a:t>
            </a:r>
            <a:endParaRPr sz="800">
              <a:latin typeface="Verdana"/>
              <a:cs typeface="Verdana"/>
            </a:endParaRPr>
          </a:p>
          <a:p>
            <a:pPr marL="248920">
              <a:lnSpc>
                <a:spcPct val="100000"/>
              </a:lnSpc>
            </a:pPr>
            <a:r>
              <a:rPr sz="800" spc="-90" dirty="0">
                <a:solidFill>
                  <a:srgbClr val="606061"/>
                </a:solidFill>
                <a:latin typeface="Verdana"/>
                <a:cs typeface="Verdana"/>
              </a:rPr>
              <a:t>1.5L:</a:t>
            </a:r>
            <a:r>
              <a:rPr sz="800" spc="-85" dirty="0">
                <a:solidFill>
                  <a:srgbClr val="606061"/>
                </a:solidFill>
                <a:latin typeface="Verdana"/>
                <a:cs typeface="Verdana"/>
              </a:rPr>
              <a:t> 001834115101</a:t>
            </a:r>
            <a:endParaRPr sz="8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800" spc="-80" dirty="0">
                <a:solidFill>
                  <a:srgbClr val="606061"/>
                </a:solidFill>
                <a:latin typeface="Verdana"/>
                <a:cs typeface="Verdana"/>
              </a:rPr>
              <a:t>187ml:</a:t>
            </a:r>
            <a:r>
              <a:rPr sz="800" spc="-10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800" spc="10" dirty="0">
                <a:solidFill>
                  <a:srgbClr val="606061"/>
                </a:solidFill>
                <a:latin typeface="Verdana"/>
                <a:cs typeface="Verdana"/>
              </a:rPr>
              <a:t>008500000521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01767" y="3639045"/>
            <a:ext cx="6283325" cy="13271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4765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950"/>
              </a:spcBef>
            </a:pPr>
            <a:r>
              <a:rPr sz="2600" b="1" spc="-45" dirty="0">
                <a:solidFill>
                  <a:srgbClr val="72A654"/>
                </a:solidFill>
                <a:latin typeface="Arial"/>
                <a:cs typeface="Arial"/>
              </a:rPr>
              <a:t>TASTING</a:t>
            </a:r>
            <a:r>
              <a:rPr sz="2600" b="1" spc="-160" dirty="0">
                <a:solidFill>
                  <a:srgbClr val="72A654"/>
                </a:solidFill>
                <a:latin typeface="Arial"/>
                <a:cs typeface="Arial"/>
              </a:rPr>
              <a:t> </a:t>
            </a:r>
            <a:r>
              <a:rPr sz="2600" b="1" spc="-45" dirty="0">
                <a:solidFill>
                  <a:srgbClr val="72A654"/>
                </a:solidFill>
                <a:latin typeface="Arial"/>
                <a:cs typeface="Arial"/>
              </a:rPr>
              <a:t>NOTES</a:t>
            </a:r>
            <a:endParaRPr sz="2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80"/>
              </a:spcBef>
            </a:pPr>
            <a:r>
              <a:rPr sz="2000" spc="-65" dirty="0">
                <a:solidFill>
                  <a:srgbClr val="606061"/>
                </a:solidFill>
                <a:latin typeface="Verdana"/>
                <a:cs typeface="Verdana"/>
              </a:rPr>
              <a:t>Velvety, </a:t>
            </a:r>
            <a:r>
              <a:rPr sz="2000" spc="-35" dirty="0">
                <a:solidFill>
                  <a:srgbClr val="606061"/>
                </a:solidFill>
                <a:latin typeface="Verdana"/>
                <a:cs typeface="Verdana"/>
              </a:rPr>
              <a:t>Smooth, </a:t>
            </a:r>
            <a:r>
              <a:rPr sz="2000" spc="-65" dirty="0">
                <a:solidFill>
                  <a:srgbClr val="606061"/>
                </a:solidFill>
                <a:latin typeface="Verdana"/>
                <a:cs typeface="Verdana"/>
              </a:rPr>
              <a:t>&amp;</a:t>
            </a:r>
            <a:r>
              <a:rPr sz="2000" spc="-2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606061"/>
                </a:solidFill>
                <a:latin typeface="Verdana"/>
                <a:cs typeface="Verdana"/>
              </a:rPr>
              <a:t>Blackberry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04384" y="6619012"/>
            <a:ext cx="2111375" cy="2070100"/>
          </a:xfrm>
          <a:custGeom>
            <a:avLst/>
            <a:gdLst/>
            <a:ahLst/>
            <a:cxnLst/>
            <a:rect l="l" t="t" r="r" b="b"/>
            <a:pathLst>
              <a:path w="2111375" h="2070100">
                <a:moveTo>
                  <a:pt x="1600035" y="1943100"/>
                </a:moveTo>
                <a:lnTo>
                  <a:pt x="610324" y="1943100"/>
                </a:lnTo>
                <a:lnTo>
                  <a:pt x="599326" y="1968500"/>
                </a:lnTo>
                <a:lnTo>
                  <a:pt x="596469" y="1968500"/>
                </a:lnTo>
                <a:lnTo>
                  <a:pt x="630028" y="1993900"/>
                </a:lnTo>
                <a:lnTo>
                  <a:pt x="669127" y="2019300"/>
                </a:lnTo>
                <a:lnTo>
                  <a:pt x="712701" y="2032000"/>
                </a:lnTo>
                <a:lnTo>
                  <a:pt x="759685" y="2044700"/>
                </a:lnTo>
                <a:lnTo>
                  <a:pt x="859631" y="2070100"/>
                </a:lnTo>
                <a:lnTo>
                  <a:pt x="1094690" y="2070100"/>
                </a:lnTo>
                <a:lnTo>
                  <a:pt x="1118240" y="2057400"/>
                </a:lnTo>
                <a:lnTo>
                  <a:pt x="1143513" y="2044700"/>
                </a:lnTo>
                <a:lnTo>
                  <a:pt x="1170365" y="2032000"/>
                </a:lnTo>
                <a:lnTo>
                  <a:pt x="1425054" y="2032000"/>
                </a:lnTo>
                <a:lnTo>
                  <a:pt x="1474797" y="2019300"/>
                </a:lnTo>
                <a:lnTo>
                  <a:pt x="1523208" y="1993900"/>
                </a:lnTo>
                <a:lnTo>
                  <a:pt x="1570037" y="1968500"/>
                </a:lnTo>
                <a:lnTo>
                  <a:pt x="1600035" y="1943100"/>
                </a:lnTo>
                <a:close/>
              </a:path>
              <a:path w="2111375" h="2070100">
                <a:moveTo>
                  <a:pt x="1425054" y="2032000"/>
                </a:moveTo>
                <a:lnTo>
                  <a:pt x="1281702" y="2032000"/>
                </a:lnTo>
                <a:lnTo>
                  <a:pt x="1326612" y="2044700"/>
                </a:lnTo>
                <a:lnTo>
                  <a:pt x="1374229" y="2044700"/>
                </a:lnTo>
                <a:lnTo>
                  <a:pt x="1425054" y="2032000"/>
                </a:lnTo>
                <a:close/>
              </a:path>
              <a:path w="2111375" h="2070100">
                <a:moveTo>
                  <a:pt x="610312" y="1943100"/>
                </a:moveTo>
                <a:lnTo>
                  <a:pt x="592900" y="1943100"/>
                </a:lnTo>
                <a:lnTo>
                  <a:pt x="591058" y="1955800"/>
                </a:lnTo>
                <a:lnTo>
                  <a:pt x="590931" y="1968500"/>
                </a:lnTo>
                <a:lnTo>
                  <a:pt x="594170" y="1955800"/>
                </a:lnTo>
                <a:lnTo>
                  <a:pt x="603858" y="1955800"/>
                </a:lnTo>
                <a:lnTo>
                  <a:pt x="610312" y="1943100"/>
                </a:lnTo>
                <a:close/>
              </a:path>
              <a:path w="2111375" h="2070100">
                <a:moveTo>
                  <a:pt x="1141981" y="0"/>
                </a:moveTo>
                <a:lnTo>
                  <a:pt x="932932" y="0"/>
                </a:lnTo>
                <a:lnTo>
                  <a:pt x="770298" y="38100"/>
                </a:lnTo>
                <a:lnTo>
                  <a:pt x="721246" y="50800"/>
                </a:lnTo>
                <a:lnTo>
                  <a:pt x="676733" y="63500"/>
                </a:lnTo>
                <a:lnTo>
                  <a:pt x="630434" y="88900"/>
                </a:lnTo>
                <a:lnTo>
                  <a:pt x="585281" y="101600"/>
                </a:lnTo>
                <a:lnTo>
                  <a:pt x="541338" y="127000"/>
                </a:lnTo>
                <a:lnTo>
                  <a:pt x="498665" y="152400"/>
                </a:lnTo>
                <a:lnTo>
                  <a:pt x="457327" y="177800"/>
                </a:lnTo>
                <a:lnTo>
                  <a:pt x="417384" y="203200"/>
                </a:lnTo>
                <a:lnTo>
                  <a:pt x="378901" y="228600"/>
                </a:lnTo>
                <a:lnTo>
                  <a:pt x="341938" y="254000"/>
                </a:lnTo>
                <a:lnTo>
                  <a:pt x="306558" y="279400"/>
                </a:lnTo>
                <a:lnTo>
                  <a:pt x="272824" y="317500"/>
                </a:lnTo>
                <a:lnTo>
                  <a:pt x="240799" y="342900"/>
                </a:lnTo>
                <a:lnTo>
                  <a:pt x="210544" y="381000"/>
                </a:lnTo>
                <a:lnTo>
                  <a:pt x="182122" y="419100"/>
                </a:lnTo>
                <a:lnTo>
                  <a:pt x="155595" y="444500"/>
                </a:lnTo>
                <a:lnTo>
                  <a:pt x="131026" y="482600"/>
                </a:lnTo>
                <a:lnTo>
                  <a:pt x="108478" y="533400"/>
                </a:lnTo>
                <a:lnTo>
                  <a:pt x="88012" y="571500"/>
                </a:lnTo>
                <a:lnTo>
                  <a:pt x="69691" y="609600"/>
                </a:lnTo>
                <a:lnTo>
                  <a:pt x="53577" y="660400"/>
                </a:lnTo>
                <a:lnTo>
                  <a:pt x="39734" y="698500"/>
                </a:lnTo>
                <a:lnTo>
                  <a:pt x="28223" y="749300"/>
                </a:lnTo>
                <a:lnTo>
                  <a:pt x="19106" y="800100"/>
                </a:lnTo>
                <a:lnTo>
                  <a:pt x="12446" y="850900"/>
                </a:lnTo>
                <a:lnTo>
                  <a:pt x="8320" y="901700"/>
                </a:lnTo>
                <a:lnTo>
                  <a:pt x="4406" y="939800"/>
                </a:lnTo>
                <a:lnTo>
                  <a:pt x="1401" y="990600"/>
                </a:lnTo>
                <a:lnTo>
                  <a:pt x="0" y="1054100"/>
                </a:lnTo>
                <a:lnTo>
                  <a:pt x="899" y="1104900"/>
                </a:lnTo>
                <a:lnTo>
                  <a:pt x="4795" y="1155700"/>
                </a:lnTo>
                <a:lnTo>
                  <a:pt x="12383" y="1206500"/>
                </a:lnTo>
                <a:lnTo>
                  <a:pt x="24910" y="1257300"/>
                </a:lnTo>
                <a:lnTo>
                  <a:pt x="43140" y="1308100"/>
                </a:lnTo>
                <a:lnTo>
                  <a:pt x="64599" y="1358900"/>
                </a:lnTo>
                <a:lnTo>
                  <a:pt x="86811" y="1409700"/>
                </a:lnTo>
                <a:lnTo>
                  <a:pt x="107303" y="1460500"/>
                </a:lnTo>
                <a:lnTo>
                  <a:pt x="123598" y="1498600"/>
                </a:lnTo>
                <a:lnTo>
                  <a:pt x="133223" y="1524000"/>
                </a:lnTo>
                <a:lnTo>
                  <a:pt x="149714" y="1562100"/>
                </a:lnTo>
                <a:lnTo>
                  <a:pt x="174337" y="1600200"/>
                </a:lnTo>
                <a:lnTo>
                  <a:pt x="205555" y="1638300"/>
                </a:lnTo>
                <a:lnTo>
                  <a:pt x="241834" y="1663700"/>
                </a:lnTo>
                <a:lnTo>
                  <a:pt x="281636" y="1701800"/>
                </a:lnTo>
                <a:lnTo>
                  <a:pt x="365668" y="1778000"/>
                </a:lnTo>
                <a:lnTo>
                  <a:pt x="406826" y="1803400"/>
                </a:lnTo>
                <a:lnTo>
                  <a:pt x="445364" y="1841500"/>
                </a:lnTo>
                <a:lnTo>
                  <a:pt x="469452" y="1866900"/>
                </a:lnTo>
                <a:lnTo>
                  <a:pt x="516330" y="1905000"/>
                </a:lnTo>
                <a:lnTo>
                  <a:pt x="561348" y="1943100"/>
                </a:lnTo>
                <a:lnTo>
                  <a:pt x="579857" y="1955800"/>
                </a:lnTo>
                <a:lnTo>
                  <a:pt x="590119" y="1955800"/>
                </a:lnTo>
                <a:lnTo>
                  <a:pt x="585394" y="1943100"/>
                </a:lnTo>
                <a:lnTo>
                  <a:pt x="1600035" y="1943100"/>
                </a:lnTo>
                <a:lnTo>
                  <a:pt x="1644448" y="1905000"/>
                </a:lnTo>
                <a:lnTo>
                  <a:pt x="1686047" y="1866900"/>
                </a:lnTo>
                <a:lnTo>
                  <a:pt x="1731974" y="1816100"/>
                </a:lnTo>
                <a:lnTo>
                  <a:pt x="1774369" y="1765300"/>
                </a:lnTo>
                <a:lnTo>
                  <a:pt x="1795039" y="1739900"/>
                </a:lnTo>
                <a:lnTo>
                  <a:pt x="1157580" y="1739900"/>
                </a:lnTo>
                <a:lnTo>
                  <a:pt x="1155928" y="1733956"/>
                </a:lnTo>
                <a:lnTo>
                  <a:pt x="1150036" y="1727200"/>
                </a:lnTo>
                <a:lnTo>
                  <a:pt x="1805374" y="1727200"/>
                </a:lnTo>
                <a:lnTo>
                  <a:pt x="1817129" y="1701800"/>
                </a:lnTo>
                <a:lnTo>
                  <a:pt x="1167537" y="1701800"/>
                </a:lnTo>
                <a:lnTo>
                  <a:pt x="1167511" y="1689100"/>
                </a:lnTo>
                <a:lnTo>
                  <a:pt x="1170712" y="1689100"/>
                </a:lnTo>
                <a:lnTo>
                  <a:pt x="1169416" y="1676400"/>
                </a:lnTo>
                <a:lnTo>
                  <a:pt x="1165200" y="1676400"/>
                </a:lnTo>
                <a:lnTo>
                  <a:pt x="1165733" y="1663700"/>
                </a:lnTo>
                <a:lnTo>
                  <a:pt x="1894433" y="1663700"/>
                </a:lnTo>
                <a:lnTo>
                  <a:pt x="1913417" y="1638300"/>
                </a:lnTo>
                <a:lnTo>
                  <a:pt x="1938597" y="1587500"/>
                </a:lnTo>
                <a:lnTo>
                  <a:pt x="1960726" y="1549400"/>
                </a:lnTo>
                <a:lnTo>
                  <a:pt x="1970387" y="1524000"/>
                </a:lnTo>
                <a:lnTo>
                  <a:pt x="897789" y="1524000"/>
                </a:lnTo>
                <a:lnTo>
                  <a:pt x="897001" y="1511300"/>
                </a:lnTo>
                <a:lnTo>
                  <a:pt x="1975217" y="1511300"/>
                </a:lnTo>
                <a:lnTo>
                  <a:pt x="1980048" y="1498600"/>
                </a:lnTo>
                <a:lnTo>
                  <a:pt x="1996807" y="1460500"/>
                </a:lnTo>
                <a:lnTo>
                  <a:pt x="2011249" y="1435100"/>
                </a:lnTo>
                <a:lnTo>
                  <a:pt x="2024427" y="1409700"/>
                </a:lnTo>
                <a:lnTo>
                  <a:pt x="967347" y="1409700"/>
                </a:lnTo>
                <a:lnTo>
                  <a:pt x="968680" y="1397000"/>
                </a:lnTo>
                <a:lnTo>
                  <a:pt x="953021" y="1397000"/>
                </a:lnTo>
                <a:lnTo>
                  <a:pt x="952538" y="1384300"/>
                </a:lnTo>
                <a:lnTo>
                  <a:pt x="954863" y="1384300"/>
                </a:lnTo>
                <a:lnTo>
                  <a:pt x="955434" y="1371600"/>
                </a:lnTo>
                <a:lnTo>
                  <a:pt x="2042758" y="1371600"/>
                </a:lnTo>
                <a:lnTo>
                  <a:pt x="2048628" y="1358900"/>
                </a:lnTo>
                <a:lnTo>
                  <a:pt x="2063834" y="1320800"/>
                </a:lnTo>
                <a:lnTo>
                  <a:pt x="2076387" y="1282700"/>
                </a:lnTo>
                <a:lnTo>
                  <a:pt x="2091006" y="1219200"/>
                </a:lnTo>
                <a:lnTo>
                  <a:pt x="2096848" y="1181100"/>
                </a:lnTo>
                <a:lnTo>
                  <a:pt x="2101711" y="1143000"/>
                </a:lnTo>
                <a:lnTo>
                  <a:pt x="2106561" y="1092200"/>
                </a:lnTo>
                <a:lnTo>
                  <a:pt x="2108691" y="1066800"/>
                </a:lnTo>
                <a:lnTo>
                  <a:pt x="513474" y="1066800"/>
                </a:lnTo>
                <a:lnTo>
                  <a:pt x="513423" y="1054100"/>
                </a:lnTo>
                <a:lnTo>
                  <a:pt x="2109756" y="1054100"/>
                </a:lnTo>
                <a:lnTo>
                  <a:pt x="2111294" y="1003300"/>
                </a:lnTo>
                <a:lnTo>
                  <a:pt x="479540" y="1003300"/>
                </a:lnTo>
                <a:lnTo>
                  <a:pt x="480365" y="990600"/>
                </a:lnTo>
                <a:lnTo>
                  <a:pt x="2111263" y="990600"/>
                </a:lnTo>
                <a:lnTo>
                  <a:pt x="2111172" y="952500"/>
                </a:lnTo>
                <a:lnTo>
                  <a:pt x="2110281" y="927100"/>
                </a:lnTo>
                <a:lnTo>
                  <a:pt x="2041386" y="927100"/>
                </a:lnTo>
                <a:lnTo>
                  <a:pt x="2048640" y="914400"/>
                </a:lnTo>
                <a:lnTo>
                  <a:pt x="2109836" y="914400"/>
                </a:lnTo>
                <a:lnTo>
                  <a:pt x="2109390" y="901700"/>
                </a:lnTo>
                <a:lnTo>
                  <a:pt x="2057896" y="901700"/>
                </a:lnTo>
                <a:lnTo>
                  <a:pt x="2054700" y="889000"/>
                </a:lnTo>
                <a:lnTo>
                  <a:pt x="2058878" y="876300"/>
                </a:lnTo>
                <a:lnTo>
                  <a:pt x="2107093" y="876300"/>
                </a:lnTo>
                <a:lnTo>
                  <a:pt x="2105945" y="863600"/>
                </a:lnTo>
                <a:lnTo>
                  <a:pt x="2100834" y="812800"/>
                </a:lnTo>
                <a:lnTo>
                  <a:pt x="2068957" y="812800"/>
                </a:lnTo>
                <a:lnTo>
                  <a:pt x="2064545" y="800100"/>
                </a:lnTo>
                <a:lnTo>
                  <a:pt x="2064712" y="787400"/>
                </a:lnTo>
                <a:lnTo>
                  <a:pt x="2093753" y="787400"/>
                </a:lnTo>
                <a:lnTo>
                  <a:pt x="2090213" y="774700"/>
                </a:lnTo>
                <a:lnTo>
                  <a:pt x="2077698" y="736600"/>
                </a:lnTo>
                <a:lnTo>
                  <a:pt x="1988706" y="736600"/>
                </a:lnTo>
                <a:lnTo>
                  <a:pt x="1990979" y="723900"/>
                </a:lnTo>
                <a:lnTo>
                  <a:pt x="1976705" y="723900"/>
                </a:lnTo>
                <a:lnTo>
                  <a:pt x="1976044" y="711200"/>
                </a:lnTo>
                <a:lnTo>
                  <a:pt x="2068184" y="711200"/>
                </a:lnTo>
                <a:lnTo>
                  <a:pt x="2052154" y="673100"/>
                </a:lnTo>
                <a:lnTo>
                  <a:pt x="2027469" y="635000"/>
                </a:lnTo>
                <a:lnTo>
                  <a:pt x="2000849" y="596900"/>
                </a:lnTo>
                <a:lnTo>
                  <a:pt x="1987259" y="571500"/>
                </a:lnTo>
                <a:lnTo>
                  <a:pt x="1764183" y="571500"/>
                </a:lnTo>
                <a:lnTo>
                  <a:pt x="1762900" y="558800"/>
                </a:lnTo>
                <a:lnTo>
                  <a:pt x="1755979" y="558800"/>
                </a:lnTo>
                <a:lnTo>
                  <a:pt x="1755356" y="546100"/>
                </a:lnTo>
                <a:lnTo>
                  <a:pt x="1973669" y="546100"/>
                </a:lnTo>
                <a:lnTo>
                  <a:pt x="1922977" y="469900"/>
                </a:lnTo>
                <a:lnTo>
                  <a:pt x="1895988" y="431800"/>
                </a:lnTo>
                <a:lnTo>
                  <a:pt x="1865541" y="393700"/>
                </a:lnTo>
                <a:lnTo>
                  <a:pt x="1837027" y="368300"/>
                </a:lnTo>
                <a:lnTo>
                  <a:pt x="1798714" y="330200"/>
                </a:lnTo>
                <a:lnTo>
                  <a:pt x="1765097" y="292100"/>
                </a:lnTo>
                <a:lnTo>
                  <a:pt x="1719169" y="292100"/>
                </a:lnTo>
                <a:lnTo>
                  <a:pt x="1705991" y="279400"/>
                </a:lnTo>
                <a:lnTo>
                  <a:pt x="1704632" y="279400"/>
                </a:lnTo>
                <a:lnTo>
                  <a:pt x="1706131" y="266700"/>
                </a:lnTo>
                <a:lnTo>
                  <a:pt x="1696289" y="266700"/>
                </a:lnTo>
                <a:lnTo>
                  <a:pt x="1696670" y="254000"/>
                </a:lnTo>
                <a:lnTo>
                  <a:pt x="1748001" y="254000"/>
                </a:lnTo>
                <a:lnTo>
                  <a:pt x="1745332" y="241300"/>
                </a:lnTo>
                <a:lnTo>
                  <a:pt x="1734358" y="228600"/>
                </a:lnTo>
                <a:lnTo>
                  <a:pt x="1725311" y="215900"/>
                </a:lnTo>
                <a:lnTo>
                  <a:pt x="1725753" y="203200"/>
                </a:lnTo>
                <a:lnTo>
                  <a:pt x="1714978" y="190500"/>
                </a:lnTo>
                <a:lnTo>
                  <a:pt x="1690572" y="177800"/>
                </a:lnTo>
                <a:lnTo>
                  <a:pt x="1654982" y="165100"/>
                </a:lnTo>
                <a:lnTo>
                  <a:pt x="1610654" y="139700"/>
                </a:lnTo>
                <a:lnTo>
                  <a:pt x="1560032" y="114300"/>
                </a:lnTo>
                <a:lnTo>
                  <a:pt x="674828" y="114300"/>
                </a:lnTo>
                <a:lnTo>
                  <a:pt x="674231" y="101600"/>
                </a:lnTo>
                <a:lnTo>
                  <a:pt x="692366" y="101600"/>
                </a:lnTo>
                <a:lnTo>
                  <a:pt x="691096" y="88900"/>
                </a:lnTo>
                <a:lnTo>
                  <a:pt x="1505563" y="88900"/>
                </a:lnTo>
                <a:lnTo>
                  <a:pt x="1394866" y="38100"/>
                </a:lnTo>
                <a:lnTo>
                  <a:pt x="1343529" y="12700"/>
                </a:lnTo>
                <a:lnTo>
                  <a:pt x="1185010" y="12700"/>
                </a:lnTo>
                <a:lnTo>
                  <a:pt x="1141981" y="0"/>
                </a:lnTo>
                <a:close/>
              </a:path>
              <a:path w="2111375" h="2070100">
                <a:moveTo>
                  <a:pt x="1155928" y="1733956"/>
                </a:moveTo>
                <a:lnTo>
                  <a:pt x="1157580" y="1739900"/>
                </a:lnTo>
                <a:lnTo>
                  <a:pt x="1161111" y="1739900"/>
                </a:lnTo>
                <a:lnTo>
                  <a:pt x="1155928" y="1733956"/>
                </a:lnTo>
                <a:close/>
              </a:path>
              <a:path w="2111375" h="2070100">
                <a:moveTo>
                  <a:pt x="1805374" y="1727200"/>
                </a:moveTo>
                <a:lnTo>
                  <a:pt x="1154049" y="1727200"/>
                </a:lnTo>
                <a:lnTo>
                  <a:pt x="1155928" y="1733956"/>
                </a:lnTo>
                <a:lnTo>
                  <a:pt x="1161111" y="1739900"/>
                </a:lnTo>
                <a:lnTo>
                  <a:pt x="1795039" y="1739900"/>
                </a:lnTo>
                <a:lnTo>
                  <a:pt x="1805374" y="1727200"/>
                </a:lnTo>
                <a:close/>
              </a:path>
              <a:path w="2111375" h="2070100">
                <a:moveTo>
                  <a:pt x="1178040" y="1689100"/>
                </a:moveTo>
                <a:lnTo>
                  <a:pt x="1167511" y="1689100"/>
                </a:lnTo>
                <a:lnTo>
                  <a:pt x="1167537" y="1701800"/>
                </a:lnTo>
                <a:lnTo>
                  <a:pt x="1178268" y="1701800"/>
                </a:lnTo>
                <a:lnTo>
                  <a:pt x="1178040" y="1689100"/>
                </a:lnTo>
                <a:close/>
              </a:path>
              <a:path w="2111375" h="2070100">
                <a:moveTo>
                  <a:pt x="1894433" y="1663700"/>
                </a:moveTo>
                <a:lnTo>
                  <a:pt x="1165733" y="1663700"/>
                </a:lnTo>
                <a:lnTo>
                  <a:pt x="1165200" y="1676400"/>
                </a:lnTo>
                <a:lnTo>
                  <a:pt x="1169416" y="1676400"/>
                </a:lnTo>
                <a:lnTo>
                  <a:pt x="1170724" y="1689100"/>
                </a:lnTo>
                <a:lnTo>
                  <a:pt x="1178040" y="1689100"/>
                </a:lnTo>
                <a:lnTo>
                  <a:pt x="1178268" y="1701800"/>
                </a:lnTo>
                <a:lnTo>
                  <a:pt x="1817129" y="1701800"/>
                </a:lnTo>
                <a:lnTo>
                  <a:pt x="1852927" y="1689100"/>
                </a:lnTo>
                <a:lnTo>
                  <a:pt x="1884942" y="1676400"/>
                </a:lnTo>
                <a:lnTo>
                  <a:pt x="1894433" y="1663700"/>
                </a:lnTo>
                <a:close/>
              </a:path>
              <a:path w="2111375" h="2070100">
                <a:moveTo>
                  <a:pt x="897001" y="1511300"/>
                </a:moveTo>
                <a:lnTo>
                  <a:pt x="897789" y="1524000"/>
                </a:lnTo>
                <a:lnTo>
                  <a:pt x="897001" y="1511300"/>
                </a:lnTo>
                <a:close/>
              </a:path>
              <a:path w="2111375" h="2070100">
                <a:moveTo>
                  <a:pt x="1975217" y="1511300"/>
                </a:moveTo>
                <a:lnTo>
                  <a:pt x="897001" y="1511300"/>
                </a:lnTo>
                <a:lnTo>
                  <a:pt x="897801" y="1524000"/>
                </a:lnTo>
                <a:lnTo>
                  <a:pt x="1970387" y="1524000"/>
                </a:lnTo>
                <a:lnTo>
                  <a:pt x="1975217" y="1511300"/>
                </a:lnTo>
                <a:close/>
              </a:path>
              <a:path w="2111375" h="2070100">
                <a:moveTo>
                  <a:pt x="2042758" y="1371600"/>
                </a:moveTo>
                <a:lnTo>
                  <a:pt x="955447" y="1371600"/>
                </a:lnTo>
                <a:lnTo>
                  <a:pt x="954863" y="1384300"/>
                </a:lnTo>
                <a:lnTo>
                  <a:pt x="963511" y="1384300"/>
                </a:lnTo>
                <a:lnTo>
                  <a:pt x="963486" y="1397000"/>
                </a:lnTo>
                <a:lnTo>
                  <a:pt x="968680" y="1397000"/>
                </a:lnTo>
                <a:lnTo>
                  <a:pt x="967347" y="1409700"/>
                </a:lnTo>
                <a:lnTo>
                  <a:pt x="2024427" y="1409700"/>
                </a:lnTo>
                <a:lnTo>
                  <a:pt x="2031017" y="1397000"/>
                </a:lnTo>
                <a:lnTo>
                  <a:pt x="2042758" y="1371600"/>
                </a:lnTo>
                <a:close/>
              </a:path>
              <a:path w="2111375" h="2070100">
                <a:moveTo>
                  <a:pt x="963511" y="1384300"/>
                </a:moveTo>
                <a:lnTo>
                  <a:pt x="952538" y="1384300"/>
                </a:lnTo>
                <a:lnTo>
                  <a:pt x="953021" y="1397000"/>
                </a:lnTo>
                <a:lnTo>
                  <a:pt x="963486" y="1397000"/>
                </a:lnTo>
                <a:lnTo>
                  <a:pt x="963511" y="1384300"/>
                </a:lnTo>
                <a:close/>
              </a:path>
              <a:path w="2111375" h="2070100">
                <a:moveTo>
                  <a:pt x="2109756" y="1054100"/>
                </a:moveTo>
                <a:lnTo>
                  <a:pt x="513423" y="1054100"/>
                </a:lnTo>
                <a:lnTo>
                  <a:pt x="513474" y="1066800"/>
                </a:lnTo>
                <a:lnTo>
                  <a:pt x="2108691" y="1066800"/>
                </a:lnTo>
                <a:lnTo>
                  <a:pt x="2109756" y="1054100"/>
                </a:lnTo>
                <a:close/>
              </a:path>
              <a:path w="2111375" h="2070100">
                <a:moveTo>
                  <a:pt x="2111263" y="990600"/>
                </a:moveTo>
                <a:lnTo>
                  <a:pt x="480365" y="990600"/>
                </a:lnTo>
                <a:lnTo>
                  <a:pt x="479540" y="1003300"/>
                </a:lnTo>
                <a:lnTo>
                  <a:pt x="2111294" y="1003300"/>
                </a:lnTo>
                <a:lnTo>
                  <a:pt x="2111263" y="990600"/>
                </a:lnTo>
                <a:close/>
              </a:path>
              <a:path w="2111375" h="2070100">
                <a:moveTo>
                  <a:pt x="2109836" y="914400"/>
                </a:moveTo>
                <a:lnTo>
                  <a:pt x="2060664" y="914400"/>
                </a:lnTo>
                <a:lnTo>
                  <a:pt x="2059240" y="927100"/>
                </a:lnTo>
                <a:lnTo>
                  <a:pt x="2110281" y="927100"/>
                </a:lnTo>
                <a:lnTo>
                  <a:pt x="2109836" y="914400"/>
                </a:lnTo>
                <a:close/>
              </a:path>
              <a:path w="2111375" h="2070100">
                <a:moveTo>
                  <a:pt x="2107093" y="876300"/>
                </a:moveTo>
                <a:lnTo>
                  <a:pt x="2068957" y="876300"/>
                </a:lnTo>
                <a:lnTo>
                  <a:pt x="2075685" y="889000"/>
                </a:lnTo>
                <a:lnTo>
                  <a:pt x="2071794" y="901700"/>
                </a:lnTo>
                <a:lnTo>
                  <a:pt x="2109390" y="901700"/>
                </a:lnTo>
                <a:lnTo>
                  <a:pt x="2107093" y="876300"/>
                </a:lnTo>
                <a:close/>
              </a:path>
              <a:path w="2111375" h="2070100">
                <a:moveTo>
                  <a:pt x="2093753" y="787400"/>
                </a:moveTo>
                <a:lnTo>
                  <a:pt x="2066168" y="787400"/>
                </a:lnTo>
                <a:lnTo>
                  <a:pt x="2069189" y="800100"/>
                </a:lnTo>
                <a:lnTo>
                  <a:pt x="2068957" y="812800"/>
                </a:lnTo>
                <a:lnTo>
                  <a:pt x="2100834" y="812800"/>
                </a:lnTo>
                <a:lnTo>
                  <a:pt x="2093753" y="787400"/>
                </a:lnTo>
                <a:close/>
              </a:path>
              <a:path w="2111375" h="2070100">
                <a:moveTo>
                  <a:pt x="2068184" y="711200"/>
                </a:moveTo>
                <a:lnTo>
                  <a:pt x="2001012" y="711200"/>
                </a:lnTo>
                <a:lnTo>
                  <a:pt x="1999755" y="723900"/>
                </a:lnTo>
                <a:lnTo>
                  <a:pt x="1990979" y="723900"/>
                </a:lnTo>
                <a:lnTo>
                  <a:pt x="1988706" y="736600"/>
                </a:lnTo>
                <a:lnTo>
                  <a:pt x="2077698" y="736600"/>
                </a:lnTo>
                <a:lnTo>
                  <a:pt x="2073527" y="723900"/>
                </a:lnTo>
                <a:lnTo>
                  <a:pt x="2068184" y="711200"/>
                </a:lnTo>
                <a:close/>
              </a:path>
              <a:path w="2111375" h="2070100">
                <a:moveTo>
                  <a:pt x="1976057" y="711200"/>
                </a:moveTo>
                <a:lnTo>
                  <a:pt x="1976705" y="723900"/>
                </a:lnTo>
                <a:lnTo>
                  <a:pt x="1976057" y="711200"/>
                </a:lnTo>
                <a:close/>
              </a:path>
              <a:path w="2111375" h="2070100">
                <a:moveTo>
                  <a:pt x="2001000" y="711200"/>
                </a:moveTo>
                <a:lnTo>
                  <a:pt x="1976057" y="711200"/>
                </a:lnTo>
                <a:lnTo>
                  <a:pt x="1976705" y="723900"/>
                </a:lnTo>
                <a:lnTo>
                  <a:pt x="1999755" y="723900"/>
                </a:lnTo>
                <a:lnTo>
                  <a:pt x="2001000" y="711200"/>
                </a:lnTo>
                <a:close/>
              </a:path>
              <a:path w="2111375" h="2070100">
                <a:moveTo>
                  <a:pt x="1909801" y="558800"/>
                </a:moveTo>
                <a:lnTo>
                  <a:pt x="1762900" y="558800"/>
                </a:lnTo>
                <a:lnTo>
                  <a:pt x="1764183" y="571500"/>
                </a:lnTo>
                <a:lnTo>
                  <a:pt x="1906461" y="571500"/>
                </a:lnTo>
                <a:lnTo>
                  <a:pt x="1909801" y="558800"/>
                </a:lnTo>
                <a:close/>
              </a:path>
              <a:path w="2111375" h="2070100">
                <a:moveTo>
                  <a:pt x="1909809" y="558816"/>
                </a:moveTo>
                <a:lnTo>
                  <a:pt x="1906461" y="571500"/>
                </a:lnTo>
                <a:lnTo>
                  <a:pt x="1916303" y="571500"/>
                </a:lnTo>
                <a:lnTo>
                  <a:pt x="1909809" y="558816"/>
                </a:lnTo>
                <a:close/>
              </a:path>
              <a:path w="2111375" h="2070100">
                <a:moveTo>
                  <a:pt x="1909814" y="558800"/>
                </a:moveTo>
                <a:lnTo>
                  <a:pt x="1916303" y="571500"/>
                </a:lnTo>
                <a:lnTo>
                  <a:pt x="1909814" y="558800"/>
                </a:lnTo>
                <a:close/>
              </a:path>
              <a:path w="2111375" h="2070100">
                <a:moveTo>
                  <a:pt x="1973669" y="546100"/>
                </a:moveTo>
                <a:lnTo>
                  <a:pt x="1755356" y="546100"/>
                </a:lnTo>
                <a:lnTo>
                  <a:pt x="1755979" y="558800"/>
                </a:lnTo>
                <a:lnTo>
                  <a:pt x="1909814" y="558800"/>
                </a:lnTo>
                <a:lnTo>
                  <a:pt x="1916316" y="571500"/>
                </a:lnTo>
                <a:lnTo>
                  <a:pt x="1987259" y="571500"/>
                </a:lnTo>
                <a:lnTo>
                  <a:pt x="1973669" y="546100"/>
                </a:lnTo>
                <a:close/>
              </a:path>
              <a:path w="2111375" h="2070100">
                <a:moveTo>
                  <a:pt x="1748001" y="254000"/>
                </a:moveTo>
                <a:lnTo>
                  <a:pt x="1696670" y="254000"/>
                </a:lnTo>
                <a:lnTo>
                  <a:pt x="1696289" y="266700"/>
                </a:lnTo>
                <a:lnTo>
                  <a:pt x="1710500" y="266700"/>
                </a:lnTo>
                <a:lnTo>
                  <a:pt x="1714525" y="279400"/>
                </a:lnTo>
                <a:lnTo>
                  <a:pt x="1719714" y="279400"/>
                </a:lnTo>
                <a:lnTo>
                  <a:pt x="1719169" y="292100"/>
                </a:lnTo>
                <a:lnTo>
                  <a:pt x="1765097" y="292100"/>
                </a:lnTo>
                <a:lnTo>
                  <a:pt x="1750670" y="266700"/>
                </a:lnTo>
                <a:lnTo>
                  <a:pt x="1748001" y="254000"/>
                </a:lnTo>
                <a:close/>
              </a:path>
              <a:path w="2111375" h="2070100">
                <a:moveTo>
                  <a:pt x="674535" y="101600"/>
                </a:moveTo>
                <a:lnTo>
                  <a:pt x="674231" y="101600"/>
                </a:lnTo>
                <a:lnTo>
                  <a:pt x="674828" y="114300"/>
                </a:lnTo>
                <a:lnTo>
                  <a:pt x="674535" y="101600"/>
                </a:lnTo>
                <a:close/>
              </a:path>
              <a:path w="2111375" h="2070100">
                <a:moveTo>
                  <a:pt x="690100" y="101600"/>
                </a:moveTo>
                <a:lnTo>
                  <a:pt x="674535" y="101600"/>
                </a:lnTo>
                <a:lnTo>
                  <a:pt x="674828" y="114300"/>
                </a:lnTo>
                <a:lnTo>
                  <a:pt x="689361" y="114300"/>
                </a:lnTo>
                <a:lnTo>
                  <a:pt x="690100" y="101600"/>
                </a:lnTo>
                <a:close/>
              </a:path>
              <a:path w="2111375" h="2070100">
                <a:moveTo>
                  <a:pt x="693331" y="101600"/>
                </a:moveTo>
                <a:lnTo>
                  <a:pt x="690100" y="101600"/>
                </a:lnTo>
                <a:lnTo>
                  <a:pt x="689361" y="114300"/>
                </a:lnTo>
                <a:lnTo>
                  <a:pt x="690525" y="114300"/>
                </a:lnTo>
                <a:lnTo>
                  <a:pt x="693331" y="101600"/>
                </a:lnTo>
                <a:close/>
              </a:path>
              <a:path w="2111375" h="2070100">
                <a:moveTo>
                  <a:pt x="696430" y="101600"/>
                </a:moveTo>
                <a:lnTo>
                  <a:pt x="693331" y="101600"/>
                </a:lnTo>
                <a:lnTo>
                  <a:pt x="690525" y="114300"/>
                </a:lnTo>
                <a:lnTo>
                  <a:pt x="696011" y="114300"/>
                </a:lnTo>
                <a:lnTo>
                  <a:pt x="696430" y="101600"/>
                </a:lnTo>
                <a:close/>
              </a:path>
              <a:path w="2111375" h="2070100">
                <a:moveTo>
                  <a:pt x="1505563" y="88900"/>
                </a:moveTo>
                <a:lnTo>
                  <a:pt x="691096" y="88900"/>
                </a:lnTo>
                <a:lnTo>
                  <a:pt x="692366" y="101600"/>
                </a:lnTo>
                <a:lnTo>
                  <a:pt x="696430" y="101600"/>
                </a:lnTo>
                <a:lnTo>
                  <a:pt x="696024" y="114300"/>
                </a:lnTo>
                <a:lnTo>
                  <a:pt x="1560032" y="114300"/>
                </a:lnTo>
                <a:lnTo>
                  <a:pt x="1505563" y="88900"/>
                </a:lnTo>
                <a:close/>
              </a:path>
              <a:path w="2111375" h="2070100">
                <a:moveTo>
                  <a:pt x="1298128" y="0"/>
                </a:moveTo>
                <a:lnTo>
                  <a:pt x="1234915" y="0"/>
                </a:lnTo>
                <a:lnTo>
                  <a:pt x="1221994" y="12700"/>
                </a:lnTo>
                <a:lnTo>
                  <a:pt x="1343529" y="12700"/>
                </a:lnTo>
                <a:lnTo>
                  <a:pt x="1298128" y="0"/>
                </a:lnTo>
                <a:close/>
              </a:path>
            </a:pathLst>
          </a:custGeom>
          <a:solidFill>
            <a:srgbClr val="815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487392" y="7027164"/>
            <a:ext cx="1494790" cy="868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7670">
              <a:lnSpc>
                <a:spcPct val="100000"/>
              </a:lnSpc>
              <a:spcBef>
                <a:spcPts val="100"/>
              </a:spcBef>
            </a:pP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GOLD!</a:t>
            </a:r>
            <a:endParaRPr sz="1600">
              <a:latin typeface="Arial Black"/>
              <a:cs typeface="Arial Black"/>
            </a:endParaRPr>
          </a:p>
          <a:p>
            <a:pPr marL="12700" marR="5080" algn="ctr">
              <a:lnSpc>
                <a:spcPct val="116599"/>
              </a:lnSpc>
              <a:spcBef>
                <a:spcPts val="1635"/>
              </a:spcBef>
            </a:pPr>
            <a:r>
              <a:rPr sz="1100" spc="-95" dirty="0">
                <a:solidFill>
                  <a:srgbClr val="FFFFFF"/>
                </a:solidFill>
                <a:latin typeface="Arial Black"/>
                <a:cs typeface="Arial Black"/>
              </a:rPr>
              <a:t>2017 </a:t>
            </a:r>
            <a:r>
              <a:rPr sz="1100" spc="-65" dirty="0">
                <a:solidFill>
                  <a:srgbClr val="FFFFFF"/>
                </a:solidFill>
                <a:latin typeface="Arial Black"/>
                <a:cs typeface="Arial Black"/>
              </a:rPr>
              <a:t>Great </a:t>
            </a:r>
            <a:r>
              <a:rPr sz="1100" spc="-60" dirty="0">
                <a:solidFill>
                  <a:srgbClr val="FFFFFF"/>
                </a:solidFill>
                <a:latin typeface="Arial Black"/>
                <a:cs typeface="Arial Black"/>
              </a:rPr>
              <a:t>American  </a:t>
            </a:r>
            <a:r>
              <a:rPr sz="1100" spc="-25" dirty="0">
                <a:solidFill>
                  <a:srgbClr val="FFFFFF"/>
                </a:solidFill>
                <a:latin typeface="Arial Black"/>
                <a:cs typeface="Arial Black"/>
              </a:rPr>
              <a:t>Wine</a:t>
            </a:r>
            <a:r>
              <a:rPr sz="1100" spc="-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100" spc="-40" dirty="0">
                <a:solidFill>
                  <a:srgbClr val="FFFFFF"/>
                </a:solidFill>
                <a:latin typeface="Arial Black"/>
                <a:cs typeface="Arial Black"/>
              </a:rPr>
              <a:t>Competition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50036" y="7039864"/>
            <a:ext cx="1584325" cy="772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2755">
              <a:lnSpc>
                <a:spcPct val="100000"/>
              </a:lnSpc>
              <a:spcBef>
                <a:spcPts val="100"/>
              </a:spcBef>
            </a:pP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GOLD!</a:t>
            </a:r>
            <a:endParaRPr sz="1600">
              <a:latin typeface="Arial Black"/>
              <a:cs typeface="Arial Black"/>
            </a:endParaRPr>
          </a:p>
          <a:p>
            <a:pPr marL="12700" marR="5080" algn="ctr">
              <a:lnSpc>
                <a:spcPct val="100000"/>
              </a:lnSpc>
              <a:spcBef>
                <a:spcPts val="1320"/>
              </a:spcBef>
            </a:pPr>
            <a:r>
              <a:rPr sz="1100" spc="-70" dirty="0">
                <a:solidFill>
                  <a:srgbClr val="FFFFFF"/>
                </a:solidFill>
                <a:latin typeface="Arial Black"/>
                <a:cs typeface="Arial Black"/>
              </a:rPr>
              <a:t>2017Hilton </a:t>
            </a:r>
            <a:r>
              <a:rPr sz="1100" spc="-60" dirty="0">
                <a:solidFill>
                  <a:srgbClr val="FFFFFF"/>
                </a:solidFill>
                <a:latin typeface="Arial Black"/>
                <a:cs typeface="Arial Black"/>
              </a:rPr>
              <a:t>Head </a:t>
            </a:r>
            <a:r>
              <a:rPr sz="1100" spc="-25" dirty="0">
                <a:solidFill>
                  <a:srgbClr val="FFFFFF"/>
                </a:solidFill>
                <a:latin typeface="Arial Black"/>
                <a:cs typeface="Arial Black"/>
              </a:rPr>
              <a:t>Wine  </a:t>
            </a:r>
            <a:r>
              <a:rPr sz="1100" spc="-40" dirty="0">
                <a:solidFill>
                  <a:srgbClr val="FFFFFF"/>
                </a:solidFill>
                <a:latin typeface="Arial Black"/>
                <a:cs typeface="Arial Black"/>
              </a:rPr>
              <a:t>Competition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271773" y="7039864"/>
            <a:ext cx="919480" cy="1016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014" marR="5080" indent="-10795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solidFill>
                  <a:srgbClr val="FFFFFF"/>
                </a:solidFill>
                <a:latin typeface="Arial Black"/>
                <a:cs typeface="Arial Black"/>
              </a:rPr>
              <a:t>DOUBLE  </a:t>
            </a: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GOLD!</a:t>
            </a:r>
            <a:endParaRPr sz="1600">
              <a:latin typeface="Arial Black"/>
              <a:cs typeface="Arial Black"/>
            </a:endParaRPr>
          </a:p>
          <a:p>
            <a:pPr marL="72390" marR="17780" indent="-46990">
              <a:lnSpc>
                <a:spcPct val="100000"/>
              </a:lnSpc>
              <a:spcBef>
                <a:spcPts val="1320"/>
              </a:spcBef>
            </a:pPr>
            <a:r>
              <a:rPr sz="1100" spc="-80" dirty="0">
                <a:solidFill>
                  <a:srgbClr val="FFFFFF"/>
                </a:solidFill>
                <a:latin typeface="Arial Black"/>
                <a:cs typeface="Arial Black"/>
              </a:rPr>
              <a:t>2016</a:t>
            </a:r>
            <a:r>
              <a:rPr sz="1100" spc="-1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100" spc="-105" dirty="0">
                <a:solidFill>
                  <a:srgbClr val="FFFFFF"/>
                </a:solidFill>
                <a:latin typeface="Arial Black"/>
                <a:cs typeface="Arial Black"/>
              </a:rPr>
              <a:t>Tasters  </a:t>
            </a:r>
            <a:r>
              <a:rPr sz="1100" spc="-45" dirty="0">
                <a:solidFill>
                  <a:srgbClr val="FFFFFF"/>
                </a:solidFill>
                <a:latin typeface="Arial Black"/>
                <a:cs typeface="Arial Black"/>
              </a:rPr>
              <a:t>Guild</a:t>
            </a:r>
            <a:r>
              <a:rPr sz="1100" spc="-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 Black"/>
                <a:cs typeface="Arial Black"/>
              </a:rPr>
              <a:t>Wine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05235" y="8950135"/>
            <a:ext cx="661733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8005" indent="-548005">
              <a:lnSpc>
                <a:spcPct val="100000"/>
              </a:lnSpc>
              <a:spcBef>
                <a:spcPts val="100"/>
              </a:spcBef>
              <a:buAutoNum type="arabicParenR"/>
              <a:tabLst>
                <a:tab pos="548005" algn="l"/>
              </a:tabLst>
            </a:pPr>
            <a:r>
              <a:rPr sz="600" spc="-55" dirty="0">
                <a:solidFill>
                  <a:srgbClr val="606061"/>
                </a:solidFill>
                <a:latin typeface="Verdana"/>
                <a:cs typeface="Verdana"/>
              </a:rPr>
              <a:t>IRI.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Total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US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Mulo.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Latest 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52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Weeks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Ending </a:t>
            </a:r>
            <a:r>
              <a:rPr sz="600" spc="-50" dirty="0">
                <a:solidFill>
                  <a:srgbClr val="606061"/>
                </a:solidFill>
                <a:latin typeface="Verdana"/>
                <a:cs typeface="Verdana"/>
              </a:rPr>
              <a:t>6.25.2017.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Total Table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Wine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by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Brand.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Dollar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Sales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and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Volume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Sales 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vs. </a:t>
            </a:r>
            <a:r>
              <a:rPr sz="600" spc="-10" dirty="0">
                <a:solidFill>
                  <a:srgbClr val="606061"/>
                </a:solidFill>
                <a:latin typeface="Verdana"/>
                <a:cs typeface="Verdana"/>
              </a:rPr>
              <a:t>YA.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Filtered Cabernet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Sauvignon</a:t>
            </a:r>
            <a:endParaRPr sz="600">
              <a:latin typeface="Verdana"/>
              <a:cs typeface="Verdana"/>
            </a:endParaRPr>
          </a:p>
          <a:p>
            <a:pPr marL="113664" indent="-100965">
              <a:lnSpc>
                <a:spcPct val="100000"/>
              </a:lnSpc>
              <a:buAutoNum type="arabicParenR"/>
              <a:tabLst>
                <a:tab pos="114300" algn="l"/>
              </a:tabLst>
            </a:pPr>
            <a:r>
              <a:rPr sz="600" spc="-55" dirty="0">
                <a:solidFill>
                  <a:srgbClr val="606061"/>
                </a:solidFill>
                <a:latin typeface="Verdana"/>
                <a:cs typeface="Verdana"/>
              </a:rPr>
              <a:t>IRI.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Total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US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Mulo.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Latest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52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Weeks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Ending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0" dirty="0">
                <a:solidFill>
                  <a:srgbClr val="606061"/>
                </a:solidFill>
                <a:latin typeface="Verdana"/>
                <a:cs typeface="Verdana"/>
              </a:rPr>
              <a:t>6.25.2017.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Total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Table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Wine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by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Brand.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0" dirty="0">
                <a:solidFill>
                  <a:srgbClr val="606061"/>
                </a:solidFill>
                <a:latin typeface="Verdana"/>
                <a:cs typeface="Verdana"/>
              </a:rPr>
              <a:t>%</a:t>
            </a:r>
            <a:r>
              <a:rPr sz="600" spc="-14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Increase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606061"/>
                </a:solidFill>
                <a:latin typeface="Verdana"/>
                <a:cs typeface="Verdana"/>
              </a:rPr>
              <a:t>in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Dollars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By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Merch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when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Featured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and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606061"/>
                </a:solidFill>
                <a:latin typeface="Verdana"/>
                <a:cs typeface="Verdana"/>
              </a:rPr>
              <a:t>Displayed.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Filtered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Cabernet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Sauvignon.</a:t>
            </a:r>
            <a:endParaRPr sz="600">
              <a:latin typeface="Verdana"/>
              <a:cs typeface="Verdana"/>
            </a:endParaRPr>
          </a:p>
          <a:p>
            <a:pPr marL="370205" marR="259079" indent="-370205">
              <a:lnSpc>
                <a:spcPct val="100000"/>
              </a:lnSpc>
              <a:buAutoNum type="arabicParenR"/>
              <a:tabLst>
                <a:tab pos="370205" algn="l"/>
              </a:tabLst>
            </a:pPr>
            <a:r>
              <a:rPr sz="600" spc="-105" dirty="0">
                <a:solidFill>
                  <a:srgbClr val="606061"/>
                </a:solidFill>
                <a:latin typeface="Verdana"/>
                <a:cs typeface="Verdana"/>
              </a:rPr>
              <a:t>©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0" dirty="0">
                <a:solidFill>
                  <a:srgbClr val="606061"/>
                </a:solidFill>
                <a:latin typeface="Verdana"/>
                <a:cs typeface="Verdana"/>
              </a:rPr>
              <a:t>IRI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National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Consumer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Panel,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Total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US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15" dirty="0">
                <a:solidFill>
                  <a:srgbClr val="606061"/>
                </a:solidFill>
                <a:latin typeface="Verdana"/>
                <a:cs typeface="Verdana"/>
              </a:rPr>
              <a:t>All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606061"/>
                </a:solidFill>
                <a:latin typeface="Verdana"/>
                <a:cs typeface="Verdana"/>
              </a:rPr>
              <a:t>Outlets,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52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Weeks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ending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45" dirty="0">
                <a:solidFill>
                  <a:srgbClr val="606061"/>
                </a:solidFill>
                <a:latin typeface="Verdana"/>
                <a:cs typeface="Verdana"/>
              </a:rPr>
              <a:t>12-25-2016,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20" dirty="0">
                <a:solidFill>
                  <a:srgbClr val="606061"/>
                </a:solidFill>
                <a:latin typeface="Verdana"/>
                <a:cs typeface="Verdana"/>
              </a:rPr>
              <a:t>Trial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and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Repeat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Brands: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Woodbridge,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Yellow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Tail,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606061"/>
                </a:solidFill>
                <a:latin typeface="Verdana"/>
                <a:cs typeface="Verdana"/>
              </a:rPr>
              <a:t>Sutter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Home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and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Beringer 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4)Internal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25" dirty="0">
                <a:solidFill>
                  <a:srgbClr val="606061"/>
                </a:solidFill>
                <a:latin typeface="Verdana"/>
                <a:cs typeface="Verdana"/>
              </a:rPr>
              <a:t>PR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Department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75" dirty="0">
                <a:solidFill>
                  <a:srgbClr val="606061"/>
                </a:solidFill>
                <a:latin typeface="Verdana"/>
                <a:cs typeface="Verdana"/>
              </a:rPr>
              <a:t>.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5" dirty="0">
                <a:solidFill>
                  <a:srgbClr val="606061"/>
                </a:solidFill>
                <a:latin typeface="Verdana"/>
                <a:cs typeface="Verdana"/>
              </a:rPr>
              <a:t>©2017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Barefoot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Cellars,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Modesto,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CA.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15" dirty="0">
                <a:solidFill>
                  <a:srgbClr val="606061"/>
                </a:solidFill>
                <a:latin typeface="Verdana"/>
                <a:cs typeface="Verdana"/>
              </a:rPr>
              <a:t>All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rights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reserved.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83639" y="523201"/>
            <a:ext cx="2161019" cy="8229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258800" cy="5601970"/>
          </a:xfrm>
          <a:custGeom>
            <a:avLst/>
            <a:gdLst/>
            <a:ahLst/>
            <a:cxnLst/>
            <a:rect l="l" t="t" r="r" b="b"/>
            <a:pathLst>
              <a:path w="13258800" h="5601970">
                <a:moveTo>
                  <a:pt x="0" y="5601512"/>
                </a:moveTo>
                <a:lnTo>
                  <a:pt x="13258800" y="5601512"/>
                </a:lnTo>
                <a:lnTo>
                  <a:pt x="13258800" y="0"/>
                </a:lnTo>
                <a:lnTo>
                  <a:pt x="0" y="0"/>
                </a:lnTo>
                <a:lnTo>
                  <a:pt x="0" y="5601512"/>
                </a:lnTo>
                <a:close/>
              </a:path>
            </a:pathLst>
          </a:custGeom>
          <a:solidFill>
            <a:srgbClr val="72A6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86460" y="240512"/>
            <a:ext cx="210058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35" dirty="0"/>
              <a:t>MER</a:t>
            </a:r>
            <a:r>
              <a:rPr spc="-340" dirty="0"/>
              <a:t>L</a:t>
            </a:r>
            <a:r>
              <a:rPr spc="-85" dirty="0"/>
              <a:t>O</a:t>
            </a:r>
            <a:r>
              <a:rPr spc="-285" dirty="0"/>
              <a:t>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547639" y="1313980"/>
            <a:ext cx="5178425" cy="1719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>
              <a:lnSpc>
                <a:spcPct val="100000"/>
              </a:lnSpc>
              <a:spcBef>
                <a:spcPts val="100"/>
              </a:spcBef>
            </a:pPr>
            <a:r>
              <a:rPr sz="1800" spc="-140" dirty="0">
                <a:solidFill>
                  <a:srgbClr val="FFFFFF"/>
                </a:solidFill>
                <a:latin typeface="Verdana"/>
                <a:cs typeface="Verdana"/>
              </a:rPr>
              <a:t>#2 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Merlot </a:t>
            </a:r>
            <a:r>
              <a:rPr sz="1800" spc="-135" dirty="0">
                <a:solidFill>
                  <a:srgbClr val="FFFFFF"/>
                </a:solidFill>
                <a:latin typeface="Verdana"/>
                <a:cs typeface="Verdana"/>
              </a:rPr>
              <a:t>In </a:t>
            </a:r>
            <a:r>
              <a:rPr sz="1800" spc="-30" dirty="0">
                <a:solidFill>
                  <a:srgbClr val="FFFFFF"/>
                </a:solidFill>
                <a:latin typeface="Verdana"/>
                <a:cs typeface="Verdana"/>
              </a:rPr>
              <a:t>Total </a:t>
            </a:r>
            <a:r>
              <a:rPr sz="1800" spc="-35" dirty="0">
                <a:solidFill>
                  <a:srgbClr val="FFFFFF"/>
                </a:solidFill>
                <a:latin typeface="Verdana"/>
                <a:cs typeface="Verdana"/>
              </a:rPr>
              <a:t>Table </a:t>
            </a:r>
            <a:r>
              <a:rPr sz="1800" spc="25" dirty="0">
                <a:solidFill>
                  <a:srgbClr val="FFFFFF"/>
                </a:solidFill>
                <a:latin typeface="Verdana"/>
                <a:cs typeface="Verdana"/>
              </a:rPr>
              <a:t>Wine </a:t>
            </a:r>
            <a:r>
              <a:rPr sz="1800" spc="-135" dirty="0">
                <a:solidFill>
                  <a:srgbClr val="FFFFFF"/>
                </a:solidFill>
                <a:latin typeface="Verdana"/>
                <a:cs typeface="Verdana"/>
              </a:rPr>
              <a:t>In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Dollar</a:t>
            </a:r>
            <a:r>
              <a:rPr sz="1800" spc="-3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85" dirty="0">
                <a:solidFill>
                  <a:srgbClr val="FFFFFF"/>
                </a:solidFill>
                <a:latin typeface="Verdana"/>
                <a:cs typeface="Verdana"/>
              </a:rPr>
              <a:t>Sales</a:t>
            </a:r>
            <a:r>
              <a:rPr sz="1575" spc="-127" baseline="31746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575" baseline="31746">
              <a:latin typeface="Verdana"/>
              <a:cs typeface="Verdana"/>
            </a:endParaRPr>
          </a:p>
          <a:p>
            <a:pPr marL="400050" marR="391795" algn="ctr">
              <a:lnSpc>
                <a:spcPts val="1930"/>
              </a:lnSpc>
              <a:spcBef>
                <a:spcPts val="1755"/>
              </a:spcBef>
            </a:pP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Barefoot Merlot </a:t>
            </a:r>
            <a:r>
              <a:rPr sz="1800" spc="-140" dirty="0">
                <a:solidFill>
                  <a:srgbClr val="FFFFFF"/>
                </a:solidFill>
                <a:latin typeface="Verdana"/>
                <a:cs typeface="Verdana"/>
              </a:rPr>
              <a:t>Is </a:t>
            </a:r>
            <a:r>
              <a:rPr sz="1800" spc="-240" dirty="0">
                <a:solidFill>
                  <a:srgbClr val="FFFFFF"/>
                </a:solidFill>
                <a:latin typeface="Verdana"/>
                <a:cs typeface="Verdana"/>
              </a:rPr>
              <a:t>+72% </a:t>
            </a:r>
            <a:r>
              <a:rPr sz="1800" spc="-135" dirty="0">
                <a:solidFill>
                  <a:srgbClr val="FFFFFF"/>
                </a:solidFill>
                <a:latin typeface="Verdana"/>
                <a:cs typeface="Verdana"/>
              </a:rPr>
              <a:t>In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Dollar</a:t>
            </a:r>
            <a:r>
              <a:rPr sz="18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Verdana"/>
                <a:cs typeface="Verdana"/>
              </a:rPr>
              <a:t>Sales  </a:t>
            </a:r>
            <a:r>
              <a:rPr sz="1800" spc="30" dirty="0">
                <a:solidFill>
                  <a:srgbClr val="FFFFFF"/>
                </a:solidFill>
                <a:latin typeface="Verdana"/>
                <a:cs typeface="Verdana"/>
              </a:rPr>
              <a:t>When </a:t>
            </a:r>
            <a:r>
              <a:rPr sz="1800" spc="40" dirty="0">
                <a:solidFill>
                  <a:srgbClr val="FFFFFF"/>
                </a:solidFill>
                <a:latin typeface="Verdana"/>
                <a:cs typeface="Verdana"/>
              </a:rPr>
              <a:t>On</a:t>
            </a:r>
            <a:r>
              <a:rPr sz="18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Feature/Display</a:t>
            </a:r>
            <a:r>
              <a:rPr sz="1575" spc="-7" baseline="31746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1575" baseline="31746">
              <a:latin typeface="Verdana"/>
              <a:cs typeface="Verdana"/>
            </a:endParaRPr>
          </a:p>
          <a:p>
            <a:pPr marL="12700" marR="5080" algn="ctr">
              <a:lnSpc>
                <a:spcPts val="1930"/>
              </a:lnSpc>
              <a:spcBef>
                <a:spcPts val="1725"/>
              </a:spcBef>
            </a:pPr>
            <a:r>
              <a:rPr sz="1800" spc="5" dirty="0">
                <a:solidFill>
                  <a:srgbClr val="FFFFFF"/>
                </a:solidFill>
                <a:latin typeface="Verdana"/>
                <a:cs typeface="Verdana"/>
              </a:rPr>
              <a:t>More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Barefoot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Merlot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Verdana"/>
                <a:cs typeface="Verdana"/>
              </a:rPr>
              <a:t>Consumers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Verdana"/>
                <a:cs typeface="Verdana"/>
              </a:rPr>
              <a:t>Repeat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10" dirty="0">
                <a:solidFill>
                  <a:srgbClr val="FFFFFF"/>
                </a:solidFill>
                <a:latin typeface="Verdana"/>
                <a:cs typeface="Verdana"/>
              </a:rPr>
              <a:t>5X+  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Compared</a:t>
            </a:r>
            <a:r>
              <a:rPr sz="18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Other</a:t>
            </a:r>
            <a:r>
              <a:rPr sz="18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Top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Verdana"/>
                <a:cs typeface="Verdana"/>
              </a:rPr>
              <a:t>Popular</a:t>
            </a:r>
            <a:r>
              <a:rPr sz="18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Verdana"/>
                <a:cs typeface="Verdana"/>
              </a:rPr>
              <a:t>Brands</a:t>
            </a:r>
            <a:r>
              <a:rPr sz="1575" spc="-22" baseline="31746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endParaRPr sz="1575" baseline="31746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88739" y="5883147"/>
            <a:ext cx="8160384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180" dirty="0">
                <a:solidFill>
                  <a:srgbClr val="419CCF"/>
                </a:solidFill>
                <a:latin typeface="Arial Black"/>
                <a:cs typeface="Arial Black"/>
              </a:rPr>
              <a:t>BAREFOOT</a:t>
            </a:r>
            <a:r>
              <a:rPr sz="2600" spc="-310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254" dirty="0">
                <a:solidFill>
                  <a:srgbClr val="419CCF"/>
                </a:solidFill>
                <a:latin typeface="Arial Black"/>
                <a:cs typeface="Arial Black"/>
              </a:rPr>
              <a:t>IS</a:t>
            </a:r>
            <a:r>
              <a:rPr sz="2600" spc="-305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245" dirty="0">
                <a:solidFill>
                  <a:srgbClr val="419CCF"/>
                </a:solidFill>
                <a:latin typeface="Arial Black"/>
                <a:cs typeface="Arial Black"/>
              </a:rPr>
              <a:t>THE</a:t>
            </a:r>
            <a:r>
              <a:rPr sz="2600" spc="-310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235" dirty="0">
                <a:solidFill>
                  <a:srgbClr val="419CCF"/>
                </a:solidFill>
                <a:latin typeface="Arial Black"/>
                <a:cs typeface="Arial Black"/>
              </a:rPr>
              <a:t>MOST</a:t>
            </a:r>
            <a:r>
              <a:rPr sz="2600" spc="-305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145" dirty="0">
                <a:solidFill>
                  <a:srgbClr val="419CCF"/>
                </a:solidFill>
                <a:latin typeface="Arial Black"/>
                <a:cs typeface="Arial Black"/>
              </a:rPr>
              <a:t>AWARDED</a:t>
            </a:r>
            <a:r>
              <a:rPr sz="2600" spc="-305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125" dirty="0">
                <a:solidFill>
                  <a:srgbClr val="419CCF"/>
                </a:solidFill>
                <a:latin typeface="Arial Black"/>
                <a:cs typeface="Arial Black"/>
              </a:rPr>
              <a:t>WINE</a:t>
            </a:r>
            <a:r>
              <a:rPr sz="2600" spc="-310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150" dirty="0">
                <a:solidFill>
                  <a:srgbClr val="419CCF"/>
                </a:solidFill>
                <a:latin typeface="Arial Black"/>
                <a:cs typeface="Arial Black"/>
              </a:rPr>
              <a:t>BRAND</a:t>
            </a:r>
            <a:r>
              <a:rPr sz="2250" spc="-225" baseline="31481" dirty="0">
                <a:solidFill>
                  <a:srgbClr val="419CCF"/>
                </a:solidFill>
                <a:latin typeface="Arial Black"/>
                <a:cs typeface="Arial Black"/>
              </a:rPr>
              <a:t>4</a:t>
            </a:r>
            <a:endParaRPr sz="2250" baseline="31481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37197" y="977264"/>
            <a:ext cx="2966085" cy="67945"/>
          </a:xfrm>
          <a:custGeom>
            <a:avLst/>
            <a:gdLst/>
            <a:ahLst/>
            <a:cxnLst/>
            <a:rect l="l" t="t" r="r" b="b"/>
            <a:pathLst>
              <a:path w="2966084" h="67944">
                <a:moveTo>
                  <a:pt x="2793806" y="65151"/>
                </a:moveTo>
                <a:lnTo>
                  <a:pt x="2055368" y="65151"/>
                </a:lnTo>
                <a:lnTo>
                  <a:pt x="2587688" y="67818"/>
                </a:lnTo>
                <a:lnTo>
                  <a:pt x="2631557" y="67818"/>
                </a:lnTo>
                <a:lnTo>
                  <a:pt x="2762846" y="66421"/>
                </a:lnTo>
                <a:lnTo>
                  <a:pt x="2785668" y="66421"/>
                </a:lnTo>
                <a:lnTo>
                  <a:pt x="2791791" y="65913"/>
                </a:lnTo>
                <a:lnTo>
                  <a:pt x="2793806" y="65151"/>
                </a:lnTo>
                <a:close/>
              </a:path>
              <a:path w="2966084" h="67944">
                <a:moveTo>
                  <a:pt x="2785668" y="66421"/>
                </a:moveTo>
                <a:lnTo>
                  <a:pt x="2762846" y="66421"/>
                </a:lnTo>
                <a:lnTo>
                  <a:pt x="2782606" y="66675"/>
                </a:lnTo>
                <a:lnTo>
                  <a:pt x="2785668" y="66421"/>
                </a:lnTo>
                <a:close/>
              </a:path>
              <a:path w="2966084" h="67944">
                <a:moveTo>
                  <a:pt x="2854907" y="62357"/>
                </a:moveTo>
                <a:lnTo>
                  <a:pt x="1819671" y="62357"/>
                </a:lnTo>
                <a:lnTo>
                  <a:pt x="1871340" y="64262"/>
                </a:lnTo>
                <a:lnTo>
                  <a:pt x="1939921" y="65151"/>
                </a:lnTo>
                <a:lnTo>
                  <a:pt x="1982457" y="66167"/>
                </a:lnTo>
                <a:lnTo>
                  <a:pt x="1990928" y="65532"/>
                </a:lnTo>
                <a:lnTo>
                  <a:pt x="2793806" y="65151"/>
                </a:lnTo>
                <a:lnTo>
                  <a:pt x="2798508" y="63373"/>
                </a:lnTo>
                <a:lnTo>
                  <a:pt x="2799524" y="62611"/>
                </a:lnTo>
                <a:lnTo>
                  <a:pt x="2809379" y="62484"/>
                </a:lnTo>
                <a:lnTo>
                  <a:pt x="2851392" y="62484"/>
                </a:lnTo>
                <a:lnTo>
                  <a:pt x="2854907" y="62357"/>
                </a:lnTo>
                <a:close/>
              </a:path>
              <a:path w="2966084" h="67944">
                <a:moveTo>
                  <a:pt x="1802049" y="62484"/>
                </a:moveTo>
                <a:lnTo>
                  <a:pt x="1657210" y="62484"/>
                </a:lnTo>
                <a:lnTo>
                  <a:pt x="1662747" y="62992"/>
                </a:lnTo>
                <a:lnTo>
                  <a:pt x="1689074" y="64516"/>
                </a:lnTo>
                <a:lnTo>
                  <a:pt x="1715023" y="64516"/>
                </a:lnTo>
                <a:lnTo>
                  <a:pt x="1802049" y="62484"/>
                </a:lnTo>
                <a:close/>
              </a:path>
              <a:path w="2966084" h="67944">
                <a:moveTo>
                  <a:pt x="2910237" y="59309"/>
                </a:moveTo>
                <a:lnTo>
                  <a:pt x="374662" y="59309"/>
                </a:lnTo>
                <a:lnTo>
                  <a:pt x="580542" y="60579"/>
                </a:lnTo>
                <a:lnTo>
                  <a:pt x="628441" y="60706"/>
                </a:lnTo>
                <a:lnTo>
                  <a:pt x="1481983" y="63627"/>
                </a:lnTo>
                <a:lnTo>
                  <a:pt x="1519161" y="63627"/>
                </a:lnTo>
                <a:lnTo>
                  <a:pt x="1650822" y="62611"/>
                </a:lnTo>
                <a:lnTo>
                  <a:pt x="1657210" y="62484"/>
                </a:lnTo>
                <a:lnTo>
                  <a:pt x="1802049" y="62484"/>
                </a:lnTo>
                <a:lnTo>
                  <a:pt x="2854907" y="62357"/>
                </a:lnTo>
                <a:lnTo>
                  <a:pt x="2879512" y="61468"/>
                </a:lnTo>
                <a:lnTo>
                  <a:pt x="2910237" y="59309"/>
                </a:lnTo>
                <a:close/>
              </a:path>
              <a:path w="2966084" h="67944">
                <a:moveTo>
                  <a:pt x="2851392" y="62484"/>
                </a:moveTo>
                <a:lnTo>
                  <a:pt x="2809379" y="62484"/>
                </a:lnTo>
                <a:lnTo>
                  <a:pt x="2815158" y="62611"/>
                </a:lnTo>
                <a:lnTo>
                  <a:pt x="2847876" y="62611"/>
                </a:lnTo>
                <a:lnTo>
                  <a:pt x="2851392" y="62484"/>
                </a:lnTo>
                <a:close/>
              </a:path>
              <a:path w="2966084" h="67944">
                <a:moveTo>
                  <a:pt x="95616" y="3810"/>
                </a:moveTo>
                <a:lnTo>
                  <a:pt x="47631" y="4064"/>
                </a:lnTo>
                <a:lnTo>
                  <a:pt x="0" y="4953"/>
                </a:lnTo>
                <a:lnTo>
                  <a:pt x="1625" y="12192"/>
                </a:lnTo>
                <a:lnTo>
                  <a:pt x="1739" y="19558"/>
                </a:lnTo>
                <a:lnTo>
                  <a:pt x="28194" y="47625"/>
                </a:lnTo>
                <a:lnTo>
                  <a:pt x="243662" y="56007"/>
                </a:lnTo>
                <a:lnTo>
                  <a:pt x="250571" y="56261"/>
                </a:lnTo>
                <a:lnTo>
                  <a:pt x="257340" y="57658"/>
                </a:lnTo>
                <a:lnTo>
                  <a:pt x="264172" y="58420"/>
                </a:lnTo>
                <a:lnTo>
                  <a:pt x="363791" y="60071"/>
                </a:lnTo>
                <a:lnTo>
                  <a:pt x="369252" y="59817"/>
                </a:lnTo>
                <a:lnTo>
                  <a:pt x="374662" y="59309"/>
                </a:lnTo>
                <a:lnTo>
                  <a:pt x="2910237" y="59309"/>
                </a:lnTo>
                <a:lnTo>
                  <a:pt x="2947606" y="55626"/>
                </a:lnTo>
                <a:lnTo>
                  <a:pt x="2945892" y="53975"/>
                </a:lnTo>
                <a:lnTo>
                  <a:pt x="2888183" y="50292"/>
                </a:lnTo>
                <a:lnTo>
                  <a:pt x="2888322" y="49657"/>
                </a:lnTo>
                <a:lnTo>
                  <a:pt x="2938734" y="49657"/>
                </a:lnTo>
                <a:lnTo>
                  <a:pt x="2896120" y="44577"/>
                </a:lnTo>
                <a:lnTo>
                  <a:pt x="2900231" y="41783"/>
                </a:lnTo>
                <a:lnTo>
                  <a:pt x="2908776" y="40259"/>
                </a:lnTo>
                <a:lnTo>
                  <a:pt x="2921359" y="39751"/>
                </a:lnTo>
                <a:lnTo>
                  <a:pt x="2965704" y="39751"/>
                </a:lnTo>
                <a:lnTo>
                  <a:pt x="2965780" y="39624"/>
                </a:lnTo>
                <a:lnTo>
                  <a:pt x="2931166" y="37465"/>
                </a:lnTo>
                <a:lnTo>
                  <a:pt x="2919679" y="36576"/>
                </a:lnTo>
                <a:lnTo>
                  <a:pt x="2718677" y="36576"/>
                </a:lnTo>
                <a:lnTo>
                  <a:pt x="2463966" y="30226"/>
                </a:lnTo>
                <a:lnTo>
                  <a:pt x="2436190" y="30226"/>
                </a:lnTo>
                <a:lnTo>
                  <a:pt x="2375699" y="29210"/>
                </a:lnTo>
                <a:lnTo>
                  <a:pt x="2321708" y="29210"/>
                </a:lnTo>
                <a:lnTo>
                  <a:pt x="2310110" y="28702"/>
                </a:lnTo>
                <a:lnTo>
                  <a:pt x="2301120" y="27559"/>
                </a:lnTo>
                <a:lnTo>
                  <a:pt x="2208139" y="27559"/>
                </a:lnTo>
                <a:lnTo>
                  <a:pt x="2004190" y="25400"/>
                </a:lnTo>
                <a:lnTo>
                  <a:pt x="1908258" y="25146"/>
                </a:lnTo>
                <a:lnTo>
                  <a:pt x="1641538" y="24765"/>
                </a:lnTo>
                <a:lnTo>
                  <a:pt x="1488732" y="22733"/>
                </a:lnTo>
                <a:lnTo>
                  <a:pt x="1477055" y="22352"/>
                </a:lnTo>
                <a:lnTo>
                  <a:pt x="1312113" y="22352"/>
                </a:lnTo>
                <a:lnTo>
                  <a:pt x="1310144" y="20193"/>
                </a:lnTo>
                <a:lnTo>
                  <a:pt x="1320833" y="19558"/>
                </a:lnTo>
                <a:lnTo>
                  <a:pt x="1331507" y="18796"/>
                </a:lnTo>
                <a:lnTo>
                  <a:pt x="1342221" y="18161"/>
                </a:lnTo>
                <a:lnTo>
                  <a:pt x="1353032" y="17907"/>
                </a:lnTo>
                <a:lnTo>
                  <a:pt x="1932393" y="17907"/>
                </a:lnTo>
                <a:lnTo>
                  <a:pt x="1888502" y="17145"/>
                </a:lnTo>
                <a:lnTo>
                  <a:pt x="1888347" y="17018"/>
                </a:lnTo>
                <a:lnTo>
                  <a:pt x="1821027" y="17018"/>
                </a:lnTo>
                <a:lnTo>
                  <a:pt x="1584680" y="15875"/>
                </a:lnTo>
                <a:lnTo>
                  <a:pt x="1551338" y="15240"/>
                </a:lnTo>
                <a:lnTo>
                  <a:pt x="1406363" y="15240"/>
                </a:lnTo>
                <a:lnTo>
                  <a:pt x="1396958" y="14986"/>
                </a:lnTo>
                <a:lnTo>
                  <a:pt x="1387475" y="14605"/>
                </a:lnTo>
                <a:lnTo>
                  <a:pt x="1432144" y="13335"/>
                </a:lnTo>
                <a:lnTo>
                  <a:pt x="1370609" y="13335"/>
                </a:lnTo>
                <a:lnTo>
                  <a:pt x="1364144" y="13208"/>
                </a:lnTo>
                <a:lnTo>
                  <a:pt x="1357590" y="12954"/>
                </a:lnTo>
                <a:lnTo>
                  <a:pt x="1344447" y="12192"/>
                </a:lnTo>
                <a:lnTo>
                  <a:pt x="1338795" y="11938"/>
                </a:lnTo>
                <a:lnTo>
                  <a:pt x="1336920" y="11684"/>
                </a:lnTo>
                <a:lnTo>
                  <a:pt x="1100429" y="11684"/>
                </a:lnTo>
                <a:lnTo>
                  <a:pt x="289166" y="4826"/>
                </a:lnTo>
                <a:lnTo>
                  <a:pt x="95616" y="3810"/>
                </a:lnTo>
                <a:close/>
              </a:path>
              <a:path w="2966084" h="67944">
                <a:moveTo>
                  <a:pt x="2938734" y="49657"/>
                </a:moveTo>
                <a:lnTo>
                  <a:pt x="2888322" y="49657"/>
                </a:lnTo>
                <a:lnTo>
                  <a:pt x="2951340" y="51943"/>
                </a:lnTo>
                <a:lnTo>
                  <a:pt x="2951518" y="51181"/>
                </a:lnTo>
                <a:lnTo>
                  <a:pt x="2938734" y="49657"/>
                </a:lnTo>
                <a:close/>
              </a:path>
              <a:path w="2966084" h="67944">
                <a:moveTo>
                  <a:pt x="2965704" y="39751"/>
                </a:moveTo>
                <a:lnTo>
                  <a:pt x="2921359" y="39751"/>
                </a:lnTo>
                <a:lnTo>
                  <a:pt x="2950889" y="41402"/>
                </a:lnTo>
                <a:lnTo>
                  <a:pt x="2964421" y="41910"/>
                </a:lnTo>
                <a:lnTo>
                  <a:pt x="2965704" y="39751"/>
                </a:lnTo>
                <a:close/>
              </a:path>
              <a:path w="2966084" h="67944">
                <a:moveTo>
                  <a:pt x="2622797" y="28321"/>
                </a:moveTo>
                <a:lnTo>
                  <a:pt x="2455799" y="28321"/>
                </a:lnTo>
                <a:lnTo>
                  <a:pt x="2747200" y="33147"/>
                </a:lnTo>
                <a:lnTo>
                  <a:pt x="2736597" y="35306"/>
                </a:lnTo>
                <a:lnTo>
                  <a:pt x="2728469" y="36322"/>
                </a:lnTo>
                <a:lnTo>
                  <a:pt x="2718677" y="36576"/>
                </a:lnTo>
                <a:lnTo>
                  <a:pt x="2919679" y="36576"/>
                </a:lnTo>
                <a:lnTo>
                  <a:pt x="2879454" y="33401"/>
                </a:lnTo>
                <a:lnTo>
                  <a:pt x="2834309" y="33401"/>
                </a:lnTo>
                <a:lnTo>
                  <a:pt x="2622797" y="28321"/>
                </a:lnTo>
                <a:close/>
              </a:path>
              <a:path w="2966084" h="67944">
                <a:moveTo>
                  <a:pt x="2852712" y="31496"/>
                </a:moveTo>
                <a:lnTo>
                  <a:pt x="2846806" y="32385"/>
                </a:lnTo>
                <a:lnTo>
                  <a:pt x="2837827" y="32893"/>
                </a:lnTo>
                <a:lnTo>
                  <a:pt x="2834309" y="33401"/>
                </a:lnTo>
                <a:lnTo>
                  <a:pt x="2879454" y="33401"/>
                </a:lnTo>
                <a:lnTo>
                  <a:pt x="2873269" y="32893"/>
                </a:lnTo>
                <a:lnTo>
                  <a:pt x="2857728" y="31877"/>
                </a:lnTo>
                <a:lnTo>
                  <a:pt x="2852712" y="31496"/>
                </a:lnTo>
                <a:close/>
              </a:path>
              <a:path w="2966084" h="67944">
                <a:moveTo>
                  <a:pt x="2514025" y="25400"/>
                </a:moveTo>
                <a:lnTo>
                  <a:pt x="2288476" y="25400"/>
                </a:lnTo>
                <a:lnTo>
                  <a:pt x="2436063" y="27940"/>
                </a:lnTo>
                <a:lnTo>
                  <a:pt x="2436190" y="30226"/>
                </a:lnTo>
                <a:lnTo>
                  <a:pt x="2463966" y="30226"/>
                </a:lnTo>
                <a:lnTo>
                  <a:pt x="2458872" y="30099"/>
                </a:lnTo>
                <a:lnTo>
                  <a:pt x="2457259" y="29845"/>
                </a:lnTo>
                <a:lnTo>
                  <a:pt x="2455633" y="29718"/>
                </a:lnTo>
                <a:lnTo>
                  <a:pt x="2455799" y="28321"/>
                </a:lnTo>
                <a:lnTo>
                  <a:pt x="2622797" y="28321"/>
                </a:lnTo>
                <a:lnTo>
                  <a:pt x="2514257" y="26543"/>
                </a:lnTo>
                <a:lnTo>
                  <a:pt x="2514025" y="25400"/>
                </a:lnTo>
                <a:close/>
              </a:path>
              <a:path w="2966084" h="67944">
                <a:moveTo>
                  <a:pt x="2335428" y="28067"/>
                </a:moveTo>
                <a:lnTo>
                  <a:pt x="2334209" y="28194"/>
                </a:lnTo>
                <a:lnTo>
                  <a:pt x="2321708" y="29210"/>
                </a:lnTo>
                <a:lnTo>
                  <a:pt x="2375699" y="29210"/>
                </a:lnTo>
                <a:lnTo>
                  <a:pt x="2337892" y="28575"/>
                </a:lnTo>
                <a:lnTo>
                  <a:pt x="2335428" y="28067"/>
                </a:lnTo>
                <a:close/>
              </a:path>
              <a:path w="2966084" h="67944">
                <a:moveTo>
                  <a:pt x="2288453" y="25400"/>
                </a:moveTo>
                <a:lnTo>
                  <a:pt x="2253523" y="27051"/>
                </a:lnTo>
                <a:lnTo>
                  <a:pt x="2224991" y="27559"/>
                </a:lnTo>
                <a:lnTo>
                  <a:pt x="2301120" y="27559"/>
                </a:lnTo>
                <a:lnTo>
                  <a:pt x="2299122" y="27305"/>
                </a:lnTo>
                <a:lnTo>
                  <a:pt x="2288453" y="25400"/>
                </a:lnTo>
                <a:close/>
              </a:path>
              <a:path w="2966084" h="67944">
                <a:moveTo>
                  <a:pt x="1921179" y="15240"/>
                </a:moveTo>
                <a:lnTo>
                  <a:pt x="1932393" y="17907"/>
                </a:lnTo>
                <a:lnTo>
                  <a:pt x="1550708" y="18161"/>
                </a:lnTo>
                <a:lnTo>
                  <a:pt x="1560569" y="18161"/>
                </a:lnTo>
                <a:lnTo>
                  <a:pt x="1580329" y="18542"/>
                </a:lnTo>
                <a:lnTo>
                  <a:pt x="2048905" y="22733"/>
                </a:lnTo>
                <a:lnTo>
                  <a:pt x="2178556" y="23622"/>
                </a:lnTo>
                <a:lnTo>
                  <a:pt x="2248854" y="25400"/>
                </a:lnTo>
                <a:lnTo>
                  <a:pt x="2259634" y="25654"/>
                </a:lnTo>
                <a:lnTo>
                  <a:pt x="2274050" y="25654"/>
                </a:lnTo>
                <a:lnTo>
                  <a:pt x="2288451" y="25400"/>
                </a:lnTo>
                <a:lnTo>
                  <a:pt x="2514025" y="25400"/>
                </a:lnTo>
                <a:lnTo>
                  <a:pt x="2513407" y="22352"/>
                </a:lnTo>
                <a:lnTo>
                  <a:pt x="2383485" y="22352"/>
                </a:lnTo>
                <a:lnTo>
                  <a:pt x="2393403" y="20701"/>
                </a:lnTo>
                <a:lnTo>
                  <a:pt x="2385860" y="20574"/>
                </a:lnTo>
                <a:lnTo>
                  <a:pt x="2279305" y="20574"/>
                </a:lnTo>
                <a:lnTo>
                  <a:pt x="2269248" y="18796"/>
                </a:lnTo>
                <a:lnTo>
                  <a:pt x="2261115" y="17780"/>
                </a:lnTo>
                <a:lnTo>
                  <a:pt x="2169936" y="17780"/>
                </a:lnTo>
                <a:lnTo>
                  <a:pt x="2151646" y="17653"/>
                </a:lnTo>
                <a:lnTo>
                  <a:pt x="2009781" y="15494"/>
                </a:lnTo>
                <a:lnTo>
                  <a:pt x="1921179" y="15240"/>
                </a:lnTo>
                <a:close/>
              </a:path>
              <a:path w="2966084" h="67944">
                <a:moveTo>
                  <a:pt x="1713966" y="23876"/>
                </a:moveTo>
                <a:lnTo>
                  <a:pt x="1695839" y="24003"/>
                </a:lnTo>
                <a:lnTo>
                  <a:pt x="1659672" y="24638"/>
                </a:lnTo>
                <a:lnTo>
                  <a:pt x="1641538" y="24765"/>
                </a:lnTo>
                <a:lnTo>
                  <a:pt x="1838535" y="24765"/>
                </a:lnTo>
                <a:lnTo>
                  <a:pt x="1713966" y="23876"/>
                </a:lnTo>
                <a:close/>
              </a:path>
              <a:path w="2966084" h="67944">
                <a:moveTo>
                  <a:pt x="1347914" y="19177"/>
                </a:moveTo>
                <a:lnTo>
                  <a:pt x="1346771" y="21336"/>
                </a:lnTo>
                <a:lnTo>
                  <a:pt x="1336287" y="21844"/>
                </a:lnTo>
                <a:lnTo>
                  <a:pt x="1312113" y="22352"/>
                </a:lnTo>
                <a:lnTo>
                  <a:pt x="1477055" y="22352"/>
                </a:lnTo>
                <a:lnTo>
                  <a:pt x="1372657" y="19304"/>
                </a:lnTo>
                <a:lnTo>
                  <a:pt x="1361328" y="19304"/>
                </a:lnTo>
                <a:lnTo>
                  <a:pt x="1347914" y="19177"/>
                </a:lnTo>
                <a:close/>
              </a:path>
              <a:path w="2966084" h="67944">
                <a:moveTo>
                  <a:pt x="2513279" y="21717"/>
                </a:moveTo>
                <a:lnTo>
                  <a:pt x="2383485" y="22352"/>
                </a:lnTo>
                <a:lnTo>
                  <a:pt x="2513407" y="22352"/>
                </a:lnTo>
                <a:lnTo>
                  <a:pt x="2513279" y="21717"/>
                </a:lnTo>
                <a:close/>
              </a:path>
              <a:path w="2966084" h="67944">
                <a:moveTo>
                  <a:pt x="2302878" y="19177"/>
                </a:moveTo>
                <a:lnTo>
                  <a:pt x="2295185" y="19558"/>
                </a:lnTo>
                <a:lnTo>
                  <a:pt x="2287639" y="20447"/>
                </a:lnTo>
                <a:lnTo>
                  <a:pt x="2279305" y="20574"/>
                </a:lnTo>
                <a:lnTo>
                  <a:pt x="2385860" y="20574"/>
                </a:lnTo>
                <a:lnTo>
                  <a:pt x="2302878" y="19177"/>
                </a:lnTo>
                <a:close/>
              </a:path>
              <a:path w="2966084" h="67944">
                <a:moveTo>
                  <a:pt x="2249770" y="17526"/>
                </a:moveTo>
                <a:lnTo>
                  <a:pt x="2224786" y="17780"/>
                </a:lnTo>
                <a:lnTo>
                  <a:pt x="2261115" y="17780"/>
                </a:lnTo>
                <a:lnTo>
                  <a:pt x="2249770" y="17526"/>
                </a:lnTo>
                <a:close/>
              </a:path>
              <a:path w="2966084" h="67944">
                <a:moveTo>
                  <a:pt x="1895246" y="15494"/>
                </a:moveTo>
                <a:lnTo>
                  <a:pt x="1827517" y="16764"/>
                </a:lnTo>
                <a:lnTo>
                  <a:pt x="1821027" y="17018"/>
                </a:lnTo>
                <a:lnTo>
                  <a:pt x="1888347" y="17018"/>
                </a:lnTo>
                <a:lnTo>
                  <a:pt x="1887880" y="16637"/>
                </a:lnTo>
                <a:lnTo>
                  <a:pt x="1895386" y="16002"/>
                </a:lnTo>
                <a:lnTo>
                  <a:pt x="1895246" y="15494"/>
                </a:lnTo>
                <a:close/>
              </a:path>
              <a:path w="2966084" h="67944">
                <a:moveTo>
                  <a:pt x="1470253" y="13081"/>
                </a:moveTo>
                <a:lnTo>
                  <a:pt x="1458919" y="13208"/>
                </a:lnTo>
                <a:lnTo>
                  <a:pt x="1424851" y="15113"/>
                </a:lnTo>
                <a:lnTo>
                  <a:pt x="1415667" y="15240"/>
                </a:lnTo>
                <a:lnTo>
                  <a:pt x="1551338" y="15240"/>
                </a:lnTo>
                <a:lnTo>
                  <a:pt x="1470253" y="13081"/>
                </a:lnTo>
                <a:close/>
              </a:path>
              <a:path w="2966084" h="67944">
                <a:moveTo>
                  <a:pt x="1435874" y="11938"/>
                </a:moveTo>
                <a:lnTo>
                  <a:pt x="1370609" y="13335"/>
                </a:lnTo>
                <a:lnTo>
                  <a:pt x="1432144" y="13335"/>
                </a:lnTo>
                <a:lnTo>
                  <a:pt x="1436611" y="13208"/>
                </a:lnTo>
                <a:lnTo>
                  <a:pt x="1435874" y="11938"/>
                </a:lnTo>
                <a:close/>
              </a:path>
              <a:path w="2966084" h="67944">
                <a:moveTo>
                  <a:pt x="1168869" y="10541"/>
                </a:moveTo>
                <a:lnTo>
                  <a:pt x="1153685" y="10668"/>
                </a:lnTo>
                <a:lnTo>
                  <a:pt x="1108278" y="11557"/>
                </a:lnTo>
                <a:lnTo>
                  <a:pt x="1104366" y="11557"/>
                </a:lnTo>
                <a:lnTo>
                  <a:pt x="1100429" y="11684"/>
                </a:lnTo>
                <a:lnTo>
                  <a:pt x="1336920" y="11684"/>
                </a:lnTo>
                <a:lnTo>
                  <a:pt x="1333169" y="11176"/>
                </a:lnTo>
                <a:lnTo>
                  <a:pt x="1168869" y="10541"/>
                </a:lnTo>
                <a:close/>
              </a:path>
              <a:path w="2966084" h="67944">
                <a:moveTo>
                  <a:pt x="214300" y="0"/>
                </a:moveTo>
                <a:lnTo>
                  <a:pt x="163289" y="0"/>
                </a:lnTo>
                <a:lnTo>
                  <a:pt x="61506" y="1016"/>
                </a:lnTo>
                <a:lnTo>
                  <a:pt x="10769" y="2286"/>
                </a:lnTo>
                <a:lnTo>
                  <a:pt x="288848" y="3429"/>
                </a:lnTo>
                <a:lnTo>
                  <a:pt x="289166" y="4826"/>
                </a:lnTo>
                <a:lnTo>
                  <a:pt x="373280" y="4826"/>
                </a:lnTo>
                <a:lnTo>
                  <a:pt x="319951" y="4064"/>
                </a:lnTo>
                <a:lnTo>
                  <a:pt x="572223" y="4064"/>
                </a:lnTo>
                <a:lnTo>
                  <a:pt x="571969" y="3048"/>
                </a:lnTo>
                <a:lnTo>
                  <a:pt x="214300" y="0"/>
                </a:lnTo>
                <a:close/>
              </a:path>
              <a:path w="2966084" h="67944">
                <a:moveTo>
                  <a:pt x="572223" y="4064"/>
                </a:moveTo>
                <a:lnTo>
                  <a:pt x="319951" y="4064"/>
                </a:lnTo>
                <a:lnTo>
                  <a:pt x="572414" y="4826"/>
                </a:lnTo>
                <a:lnTo>
                  <a:pt x="572223" y="4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50162" y="6619492"/>
            <a:ext cx="2112010" cy="2032000"/>
          </a:xfrm>
          <a:custGeom>
            <a:avLst/>
            <a:gdLst/>
            <a:ahLst/>
            <a:cxnLst/>
            <a:rect l="l" t="t" r="r" b="b"/>
            <a:pathLst>
              <a:path w="2112009" h="2032000">
                <a:moveTo>
                  <a:pt x="1219654" y="2019299"/>
                </a:moveTo>
                <a:lnTo>
                  <a:pt x="885367" y="2019299"/>
                </a:lnTo>
                <a:lnTo>
                  <a:pt x="931428" y="2031999"/>
                </a:lnTo>
                <a:lnTo>
                  <a:pt x="1170633" y="2031999"/>
                </a:lnTo>
                <a:lnTo>
                  <a:pt x="1219654" y="2019299"/>
                </a:lnTo>
                <a:close/>
              </a:path>
              <a:path w="2112009" h="2032000">
                <a:moveTo>
                  <a:pt x="1306749" y="215899"/>
                </a:moveTo>
                <a:lnTo>
                  <a:pt x="398280" y="215899"/>
                </a:lnTo>
                <a:lnTo>
                  <a:pt x="383715" y="241299"/>
                </a:lnTo>
                <a:lnTo>
                  <a:pt x="348748" y="279399"/>
                </a:lnTo>
                <a:lnTo>
                  <a:pt x="305739" y="330199"/>
                </a:lnTo>
                <a:lnTo>
                  <a:pt x="267050" y="368299"/>
                </a:lnTo>
                <a:lnTo>
                  <a:pt x="245042" y="393699"/>
                </a:lnTo>
                <a:lnTo>
                  <a:pt x="218761" y="431799"/>
                </a:lnTo>
                <a:lnTo>
                  <a:pt x="190214" y="469899"/>
                </a:lnTo>
                <a:lnTo>
                  <a:pt x="162265" y="507999"/>
                </a:lnTo>
                <a:lnTo>
                  <a:pt x="137778" y="533399"/>
                </a:lnTo>
                <a:lnTo>
                  <a:pt x="113167" y="584199"/>
                </a:lnTo>
                <a:lnTo>
                  <a:pt x="87723" y="634999"/>
                </a:lnTo>
                <a:lnTo>
                  <a:pt x="62980" y="685799"/>
                </a:lnTo>
                <a:lnTo>
                  <a:pt x="40472" y="736599"/>
                </a:lnTo>
                <a:lnTo>
                  <a:pt x="21735" y="787399"/>
                </a:lnTo>
                <a:lnTo>
                  <a:pt x="8303" y="838199"/>
                </a:lnTo>
                <a:lnTo>
                  <a:pt x="1710" y="888999"/>
                </a:lnTo>
                <a:lnTo>
                  <a:pt x="0" y="939799"/>
                </a:lnTo>
                <a:lnTo>
                  <a:pt x="342" y="990599"/>
                </a:lnTo>
                <a:lnTo>
                  <a:pt x="2567" y="1041399"/>
                </a:lnTo>
                <a:lnTo>
                  <a:pt x="6508" y="1092199"/>
                </a:lnTo>
                <a:lnTo>
                  <a:pt x="11994" y="1142999"/>
                </a:lnTo>
                <a:lnTo>
                  <a:pt x="18857" y="1193799"/>
                </a:lnTo>
                <a:lnTo>
                  <a:pt x="26928" y="1244599"/>
                </a:lnTo>
                <a:lnTo>
                  <a:pt x="36038" y="1295399"/>
                </a:lnTo>
                <a:lnTo>
                  <a:pt x="46019" y="1346199"/>
                </a:lnTo>
                <a:lnTo>
                  <a:pt x="56701" y="1396999"/>
                </a:lnTo>
                <a:lnTo>
                  <a:pt x="69283" y="1447799"/>
                </a:lnTo>
                <a:lnTo>
                  <a:pt x="85180" y="1498599"/>
                </a:lnTo>
                <a:lnTo>
                  <a:pt x="104223" y="1536699"/>
                </a:lnTo>
                <a:lnTo>
                  <a:pt x="126241" y="1574799"/>
                </a:lnTo>
                <a:lnTo>
                  <a:pt x="151067" y="1612899"/>
                </a:lnTo>
                <a:lnTo>
                  <a:pt x="178531" y="1650999"/>
                </a:lnTo>
                <a:lnTo>
                  <a:pt x="208465" y="1689099"/>
                </a:lnTo>
                <a:lnTo>
                  <a:pt x="240699" y="1727199"/>
                </a:lnTo>
                <a:lnTo>
                  <a:pt x="275065" y="1752599"/>
                </a:lnTo>
                <a:lnTo>
                  <a:pt x="311393" y="1790699"/>
                </a:lnTo>
                <a:lnTo>
                  <a:pt x="349515" y="1816099"/>
                </a:lnTo>
                <a:lnTo>
                  <a:pt x="389261" y="1841499"/>
                </a:lnTo>
                <a:lnTo>
                  <a:pt x="430463" y="1866899"/>
                </a:lnTo>
                <a:lnTo>
                  <a:pt x="472952" y="1892299"/>
                </a:lnTo>
                <a:lnTo>
                  <a:pt x="516558" y="1904999"/>
                </a:lnTo>
                <a:lnTo>
                  <a:pt x="561113" y="1930399"/>
                </a:lnTo>
                <a:lnTo>
                  <a:pt x="606447" y="1943099"/>
                </a:lnTo>
                <a:lnTo>
                  <a:pt x="652393" y="1968499"/>
                </a:lnTo>
                <a:lnTo>
                  <a:pt x="838902" y="2019299"/>
                </a:lnTo>
                <a:lnTo>
                  <a:pt x="1267996" y="2019299"/>
                </a:lnTo>
                <a:lnTo>
                  <a:pt x="1360808" y="1993899"/>
                </a:lnTo>
                <a:lnTo>
                  <a:pt x="1306317" y="1993899"/>
                </a:lnTo>
                <a:lnTo>
                  <a:pt x="1306482" y="1981199"/>
                </a:lnTo>
                <a:lnTo>
                  <a:pt x="1303244" y="1981199"/>
                </a:lnTo>
                <a:lnTo>
                  <a:pt x="1301644" y="1968499"/>
                </a:lnTo>
                <a:lnTo>
                  <a:pt x="1404364" y="1968499"/>
                </a:lnTo>
                <a:lnTo>
                  <a:pt x="1445408" y="1955799"/>
                </a:lnTo>
                <a:lnTo>
                  <a:pt x="1467492" y="1943099"/>
                </a:lnTo>
                <a:lnTo>
                  <a:pt x="1487948" y="1930399"/>
                </a:lnTo>
                <a:lnTo>
                  <a:pt x="1330117" y="1930399"/>
                </a:lnTo>
                <a:lnTo>
                  <a:pt x="1329165" y="1917699"/>
                </a:lnTo>
                <a:lnTo>
                  <a:pt x="1508403" y="1917699"/>
                </a:lnTo>
                <a:lnTo>
                  <a:pt x="1561273" y="1879599"/>
                </a:lnTo>
                <a:lnTo>
                  <a:pt x="1619236" y="1854199"/>
                </a:lnTo>
                <a:lnTo>
                  <a:pt x="1675423" y="1816099"/>
                </a:lnTo>
                <a:lnTo>
                  <a:pt x="1691271" y="1803399"/>
                </a:lnTo>
                <a:lnTo>
                  <a:pt x="574442" y="1803399"/>
                </a:lnTo>
                <a:lnTo>
                  <a:pt x="574556" y="1790699"/>
                </a:lnTo>
                <a:lnTo>
                  <a:pt x="1707119" y="1790699"/>
                </a:lnTo>
                <a:lnTo>
                  <a:pt x="1755002" y="1752599"/>
                </a:lnTo>
                <a:lnTo>
                  <a:pt x="1764660" y="1727199"/>
                </a:lnTo>
                <a:lnTo>
                  <a:pt x="1791182" y="1727199"/>
                </a:lnTo>
                <a:lnTo>
                  <a:pt x="1817647" y="1701799"/>
                </a:lnTo>
                <a:lnTo>
                  <a:pt x="1844186" y="1663699"/>
                </a:lnTo>
                <a:lnTo>
                  <a:pt x="1870932" y="1625599"/>
                </a:lnTo>
                <a:lnTo>
                  <a:pt x="1898016" y="1600199"/>
                </a:lnTo>
                <a:lnTo>
                  <a:pt x="1925569" y="1587499"/>
                </a:lnTo>
                <a:lnTo>
                  <a:pt x="1972132" y="1587499"/>
                </a:lnTo>
                <a:lnTo>
                  <a:pt x="1982639" y="1562099"/>
                </a:lnTo>
                <a:lnTo>
                  <a:pt x="2000553" y="1523999"/>
                </a:lnTo>
                <a:lnTo>
                  <a:pt x="2015648" y="1473199"/>
                </a:lnTo>
                <a:lnTo>
                  <a:pt x="2024020" y="1447799"/>
                </a:lnTo>
                <a:lnTo>
                  <a:pt x="1912603" y="1447799"/>
                </a:lnTo>
                <a:lnTo>
                  <a:pt x="1913441" y="1435099"/>
                </a:lnTo>
                <a:lnTo>
                  <a:pt x="2028206" y="1435099"/>
                </a:lnTo>
                <a:lnTo>
                  <a:pt x="2038510" y="1384299"/>
                </a:lnTo>
                <a:lnTo>
                  <a:pt x="2046004" y="1346199"/>
                </a:lnTo>
                <a:lnTo>
                  <a:pt x="2054900" y="1320799"/>
                </a:lnTo>
                <a:lnTo>
                  <a:pt x="2062538" y="1295399"/>
                </a:lnTo>
                <a:lnTo>
                  <a:pt x="2066260" y="1269999"/>
                </a:lnTo>
                <a:lnTo>
                  <a:pt x="2059815" y="1244599"/>
                </a:lnTo>
                <a:lnTo>
                  <a:pt x="2048550" y="1219199"/>
                </a:lnTo>
                <a:lnTo>
                  <a:pt x="2051829" y="1193799"/>
                </a:lnTo>
                <a:lnTo>
                  <a:pt x="2093653" y="1193799"/>
                </a:lnTo>
                <a:lnTo>
                  <a:pt x="2100239" y="1168399"/>
                </a:lnTo>
                <a:lnTo>
                  <a:pt x="2105681" y="1142999"/>
                </a:lnTo>
                <a:lnTo>
                  <a:pt x="2055808" y="1142999"/>
                </a:lnTo>
                <a:lnTo>
                  <a:pt x="2055031" y="1130299"/>
                </a:lnTo>
                <a:lnTo>
                  <a:pt x="2059660" y="1130299"/>
                </a:lnTo>
                <a:lnTo>
                  <a:pt x="2067364" y="1104899"/>
                </a:lnTo>
                <a:lnTo>
                  <a:pt x="2089720" y="1079499"/>
                </a:lnTo>
                <a:lnTo>
                  <a:pt x="2102146" y="1054099"/>
                </a:lnTo>
                <a:lnTo>
                  <a:pt x="2083913" y="1054099"/>
                </a:lnTo>
                <a:lnTo>
                  <a:pt x="2088342" y="1041399"/>
                </a:lnTo>
                <a:lnTo>
                  <a:pt x="837560" y="1041399"/>
                </a:lnTo>
                <a:lnTo>
                  <a:pt x="838005" y="1028699"/>
                </a:lnTo>
                <a:lnTo>
                  <a:pt x="471026" y="1028699"/>
                </a:lnTo>
                <a:lnTo>
                  <a:pt x="470962" y="1015999"/>
                </a:lnTo>
                <a:lnTo>
                  <a:pt x="473591" y="1015999"/>
                </a:lnTo>
                <a:lnTo>
                  <a:pt x="474899" y="1003299"/>
                </a:lnTo>
                <a:lnTo>
                  <a:pt x="1269886" y="1003299"/>
                </a:lnTo>
                <a:lnTo>
                  <a:pt x="1274150" y="990599"/>
                </a:lnTo>
                <a:lnTo>
                  <a:pt x="612808" y="990599"/>
                </a:lnTo>
                <a:lnTo>
                  <a:pt x="614066" y="977899"/>
                </a:lnTo>
                <a:lnTo>
                  <a:pt x="2075651" y="977899"/>
                </a:lnTo>
                <a:lnTo>
                  <a:pt x="2078795" y="965199"/>
                </a:lnTo>
                <a:lnTo>
                  <a:pt x="535616" y="965199"/>
                </a:lnTo>
                <a:lnTo>
                  <a:pt x="526639" y="954683"/>
                </a:lnTo>
                <a:lnTo>
                  <a:pt x="523045" y="952499"/>
                </a:lnTo>
                <a:lnTo>
                  <a:pt x="979165" y="952499"/>
                </a:lnTo>
                <a:lnTo>
                  <a:pt x="979508" y="939799"/>
                </a:lnTo>
                <a:lnTo>
                  <a:pt x="984639" y="939799"/>
                </a:lnTo>
                <a:lnTo>
                  <a:pt x="980880" y="927099"/>
                </a:lnTo>
                <a:lnTo>
                  <a:pt x="2088118" y="927099"/>
                </a:lnTo>
                <a:lnTo>
                  <a:pt x="2093109" y="901699"/>
                </a:lnTo>
                <a:lnTo>
                  <a:pt x="2101161" y="863599"/>
                </a:lnTo>
                <a:lnTo>
                  <a:pt x="2109440" y="838199"/>
                </a:lnTo>
                <a:lnTo>
                  <a:pt x="2106751" y="825499"/>
                </a:lnTo>
                <a:lnTo>
                  <a:pt x="2103363" y="812799"/>
                </a:lnTo>
                <a:lnTo>
                  <a:pt x="2100460" y="812799"/>
                </a:lnTo>
                <a:lnTo>
                  <a:pt x="2099229" y="800099"/>
                </a:lnTo>
                <a:lnTo>
                  <a:pt x="2112005" y="800099"/>
                </a:lnTo>
                <a:lnTo>
                  <a:pt x="2102223" y="787399"/>
                </a:lnTo>
                <a:lnTo>
                  <a:pt x="2083838" y="774699"/>
                </a:lnTo>
                <a:lnTo>
                  <a:pt x="2073152" y="749299"/>
                </a:lnTo>
                <a:lnTo>
                  <a:pt x="2086466" y="723899"/>
                </a:lnTo>
                <a:lnTo>
                  <a:pt x="2097406" y="723899"/>
                </a:lnTo>
                <a:lnTo>
                  <a:pt x="2095173" y="711199"/>
                </a:lnTo>
                <a:lnTo>
                  <a:pt x="2068584" y="711199"/>
                </a:lnTo>
                <a:lnTo>
                  <a:pt x="2068059" y="698499"/>
                </a:lnTo>
                <a:lnTo>
                  <a:pt x="2045597" y="698499"/>
                </a:lnTo>
                <a:lnTo>
                  <a:pt x="2043916" y="685799"/>
                </a:lnTo>
                <a:lnTo>
                  <a:pt x="2091563" y="685799"/>
                </a:lnTo>
                <a:lnTo>
                  <a:pt x="2088807" y="660399"/>
                </a:lnTo>
                <a:lnTo>
                  <a:pt x="2013360" y="660399"/>
                </a:lnTo>
                <a:lnTo>
                  <a:pt x="2003122" y="647699"/>
                </a:lnTo>
                <a:lnTo>
                  <a:pt x="1570807" y="647699"/>
                </a:lnTo>
                <a:lnTo>
                  <a:pt x="1572179" y="634999"/>
                </a:lnTo>
                <a:lnTo>
                  <a:pt x="2000713" y="634999"/>
                </a:lnTo>
                <a:lnTo>
                  <a:pt x="2012399" y="622299"/>
                </a:lnTo>
                <a:lnTo>
                  <a:pt x="2047777" y="622299"/>
                </a:lnTo>
                <a:lnTo>
                  <a:pt x="2041570" y="609599"/>
                </a:lnTo>
                <a:lnTo>
                  <a:pt x="2078795" y="584199"/>
                </a:lnTo>
                <a:lnTo>
                  <a:pt x="2091616" y="584199"/>
                </a:lnTo>
                <a:lnTo>
                  <a:pt x="2084002" y="571499"/>
                </a:lnTo>
                <a:lnTo>
                  <a:pt x="2021477" y="571499"/>
                </a:lnTo>
                <a:lnTo>
                  <a:pt x="2020057" y="558799"/>
                </a:lnTo>
                <a:lnTo>
                  <a:pt x="2045218" y="558799"/>
                </a:lnTo>
                <a:lnTo>
                  <a:pt x="2054781" y="546099"/>
                </a:lnTo>
                <a:lnTo>
                  <a:pt x="2071598" y="546099"/>
                </a:lnTo>
                <a:lnTo>
                  <a:pt x="2065396" y="533399"/>
                </a:lnTo>
                <a:lnTo>
                  <a:pt x="2049019" y="520699"/>
                </a:lnTo>
                <a:lnTo>
                  <a:pt x="1205263" y="520699"/>
                </a:lnTo>
                <a:lnTo>
                  <a:pt x="1207651" y="507999"/>
                </a:lnTo>
                <a:lnTo>
                  <a:pt x="1998725" y="507999"/>
                </a:lnTo>
                <a:lnTo>
                  <a:pt x="1998440" y="507086"/>
                </a:lnTo>
                <a:lnTo>
                  <a:pt x="1992992" y="495299"/>
                </a:lnTo>
                <a:lnTo>
                  <a:pt x="1978964" y="495299"/>
                </a:lnTo>
                <a:lnTo>
                  <a:pt x="1979484" y="482599"/>
                </a:lnTo>
                <a:lnTo>
                  <a:pt x="1983686" y="469899"/>
                </a:lnTo>
                <a:lnTo>
                  <a:pt x="2007294" y="469899"/>
                </a:lnTo>
                <a:lnTo>
                  <a:pt x="2008839" y="457199"/>
                </a:lnTo>
                <a:lnTo>
                  <a:pt x="1334905" y="457199"/>
                </a:lnTo>
                <a:lnTo>
                  <a:pt x="1335299" y="444499"/>
                </a:lnTo>
                <a:lnTo>
                  <a:pt x="1931208" y="444499"/>
                </a:lnTo>
                <a:lnTo>
                  <a:pt x="1929728" y="431799"/>
                </a:lnTo>
                <a:lnTo>
                  <a:pt x="1935767" y="419099"/>
                </a:lnTo>
                <a:lnTo>
                  <a:pt x="1979985" y="419099"/>
                </a:lnTo>
                <a:lnTo>
                  <a:pt x="1960544" y="393699"/>
                </a:lnTo>
                <a:lnTo>
                  <a:pt x="1930803" y="368299"/>
                </a:lnTo>
                <a:lnTo>
                  <a:pt x="1057867" y="368299"/>
                </a:lnTo>
                <a:lnTo>
                  <a:pt x="1057410" y="355599"/>
                </a:lnTo>
                <a:lnTo>
                  <a:pt x="1207320" y="355599"/>
                </a:lnTo>
                <a:lnTo>
                  <a:pt x="1211197" y="342899"/>
                </a:lnTo>
                <a:lnTo>
                  <a:pt x="1905629" y="342899"/>
                </a:lnTo>
                <a:lnTo>
                  <a:pt x="1893042" y="330199"/>
                </a:lnTo>
                <a:lnTo>
                  <a:pt x="1849538" y="292099"/>
                </a:lnTo>
                <a:lnTo>
                  <a:pt x="1833882" y="279399"/>
                </a:lnTo>
                <a:lnTo>
                  <a:pt x="384691" y="279399"/>
                </a:lnTo>
                <a:lnTo>
                  <a:pt x="384814" y="266699"/>
                </a:lnTo>
                <a:lnTo>
                  <a:pt x="385504" y="253999"/>
                </a:lnTo>
                <a:lnTo>
                  <a:pt x="1802571" y="253999"/>
                </a:lnTo>
                <a:lnTo>
                  <a:pt x="1770471" y="228599"/>
                </a:lnTo>
                <a:lnTo>
                  <a:pt x="1306393" y="228599"/>
                </a:lnTo>
                <a:lnTo>
                  <a:pt x="1306749" y="215899"/>
                </a:lnTo>
                <a:close/>
              </a:path>
              <a:path w="2112009" h="2032000">
                <a:moveTo>
                  <a:pt x="1404364" y="1968499"/>
                </a:moveTo>
                <a:lnTo>
                  <a:pt x="1301644" y="1968499"/>
                </a:lnTo>
                <a:lnTo>
                  <a:pt x="1303244" y="1981199"/>
                </a:lnTo>
                <a:lnTo>
                  <a:pt x="1306482" y="1981199"/>
                </a:lnTo>
                <a:lnTo>
                  <a:pt x="1306317" y="1993899"/>
                </a:lnTo>
                <a:lnTo>
                  <a:pt x="1360808" y="1993899"/>
                </a:lnTo>
                <a:lnTo>
                  <a:pt x="1404364" y="1968499"/>
                </a:lnTo>
                <a:close/>
              </a:path>
              <a:path w="2112009" h="2032000">
                <a:moveTo>
                  <a:pt x="1340963" y="1917699"/>
                </a:moveTo>
                <a:lnTo>
                  <a:pt x="1329165" y="1917699"/>
                </a:lnTo>
                <a:lnTo>
                  <a:pt x="1330117" y="1930399"/>
                </a:lnTo>
                <a:lnTo>
                  <a:pt x="1336277" y="1930399"/>
                </a:lnTo>
                <a:lnTo>
                  <a:pt x="1340963" y="1917699"/>
                </a:lnTo>
                <a:close/>
              </a:path>
              <a:path w="2112009" h="2032000">
                <a:moveTo>
                  <a:pt x="1508403" y="1917699"/>
                </a:moveTo>
                <a:lnTo>
                  <a:pt x="1340963" y="1917699"/>
                </a:lnTo>
                <a:lnTo>
                  <a:pt x="1336277" y="1930399"/>
                </a:lnTo>
                <a:lnTo>
                  <a:pt x="1487948" y="1930399"/>
                </a:lnTo>
                <a:lnTo>
                  <a:pt x="1508403" y="1917699"/>
                </a:lnTo>
                <a:close/>
              </a:path>
              <a:path w="2112009" h="2032000">
                <a:moveTo>
                  <a:pt x="1703866" y="1866133"/>
                </a:moveTo>
                <a:lnTo>
                  <a:pt x="1702851" y="1866899"/>
                </a:lnTo>
                <a:lnTo>
                  <a:pt x="1680383" y="1879599"/>
                </a:lnTo>
                <a:lnTo>
                  <a:pt x="1703015" y="1866899"/>
                </a:lnTo>
                <a:lnTo>
                  <a:pt x="1703866" y="1866133"/>
                </a:lnTo>
                <a:close/>
              </a:path>
              <a:path w="2112009" h="2032000">
                <a:moveTo>
                  <a:pt x="1852980" y="1752599"/>
                </a:moveTo>
                <a:lnTo>
                  <a:pt x="1808463" y="1752599"/>
                </a:lnTo>
                <a:lnTo>
                  <a:pt x="1808082" y="1765299"/>
                </a:lnTo>
                <a:lnTo>
                  <a:pt x="1787093" y="1790699"/>
                </a:lnTo>
                <a:lnTo>
                  <a:pt x="1745328" y="1828799"/>
                </a:lnTo>
                <a:lnTo>
                  <a:pt x="1703866" y="1866133"/>
                </a:lnTo>
                <a:lnTo>
                  <a:pt x="1753321" y="1828799"/>
                </a:lnTo>
                <a:lnTo>
                  <a:pt x="1807451" y="1790699"/>
                </a:lnTo>
                <a:lnTo>
                  <a:pt x="1840898" y="1765299"/>
                </a:lnTo>
                <a:lnTo>
                  <a:pt x="1852980" y="1752599"/>
                </a:lnTo>
                <a:close/>
              </a:path>
              <a:path w="2112009" h="2032000">
                <a:moveTo>
                  <a:pt x="582163" y="1790699"/>
                </a:moveTo>
                <a:lnTo>
                  <a:pt x="574556" y="1790699"/>
                </a:lnTo>
                <a:lnTo>
                  <a:pt x="574442" y="1803399"/>
                </a:lnTo>
                <a:lnTo>
                  <a:pt x="580957" y="1803399"/>
                </a:lnTo>
                <a:lnTo>
                  <a:pt x="582163" y="1790699"/>
                </a:lnTo>
                <a:close/>
              </a:path>
              <a:path w="2112009" h="2032000">
                <a:moveTo>
                  <a:pt x="1707119" y="1790699"/>
                </a:moveTo>
                <a:lnTo>
                  <a:pt x="582163" y="1790699"/>
                </a:lnTo>
                <a:lnTo>
                  <a:pt x="580957" y="1803399"/>
                </a:lnTo>
                <a:lnTo>
                  <a:pt x="1691271" y="1803399"/>
                </a:lnTo>
                <a:lnTo>
                  <a:pt x="1707119" y="1790699"/>
                </a:lnTo>
                <a:close/>
              </a:path>
              <a:path w="2112009" h="2032000">
                <a:moveTo>
                  <a:pt x="1793026" y="1764969"/>
                </a:moveTo>
                <a:lnTo>
                  <a:pt x="1792613" y="1765299"/>
                </a:lnTo>
                <a:lnTo>
                  <a:pt x="1792753" y="1765299"/>
                </a:lnTo>
                <a:lnTo>
                  <a:pt x="1793026" y="1764969"/>
                </a:lnTo>
                <a:close/>
              </a:path>
              <a:path w="2112009" h="2032000">
                <a:moveTo>
                  <a:pt x="1972132" y="1587499"/>
                </a:moveTo>
                <a:lnTo>
                  <a:pt x="1925569" y="1587499"/>
                </a:lnTo>
                <a:lnTo>
                  <a:pt x="1913546" y="1625599"/>
                </a:lnTo>
                <a:lnTo>
                  <a:pt x="1884187" y="1663699"/>
                </a:lnTo>
                <a:lnTo>
                  <a:pt x="1847558" y="1701799"/>
                </a:lnTo>
                <a:lnTo>
                  <a:pt x="1813725" y="1739899"/>
                </a:lnTo>
                <a:lnTo>
                  <a:pt x="1793026" y="1764969"/>
                </a:lnTo>
                <a:lnTo>
                  <a:pt x="1808463" y="1752599"/>
                </a:lnTo>
                <a:lnTo>
                  <a:pt x="1852980" y="1752599"/>
                </a:lnTo>
                <a:lnTo>
                  <a:pt x="1877144" y="1727199"/>
                </a:lnTo>
                <a:lnTo>
                  <a:pt x="1909159" y="1689099"/>
                </a:lnTo>
                <a:lnTo>
                  <a:pt x="1937225" y="1650999"/>
                </a:lnTo>
                <a:lnTo>
                  <a:pt x="1961624" y="1612899"/>
                </a:lnTo>
                <a:lnTo>
                  <a:pt x="1972132" y="1587499"/>
                </a:lnTo>
                <a:close/>
              </a:path>
              <a:path w="2112009" h="2032000">
                <a:moveTo>
                  <a:pt x="1920477" y="1435099"/>
                </a:moveTo>
                <a:lnTo>
                  <a:pt x="1913441" y="1435099"/>
                </a:lnTo>
                <a:lnTo>
                  <a:pt x="1912615" y="1447799"/>
                </a:lnTo>
                <a:lnTo>
                  <a:pt x="1921972" y="1447799"/>
                </a:lnTo>
                <a:lnTo>
                  <a:pt x="1920477" y="1435099"/>
                </a:lnTo>
                <a:close/>
              </a:path>
              <a:path w="2112009" h="2032000">
                <a:moveTo>
                  <a:pt x="2028206" y="1435099"/>
                </a:moveTo>
                <a:lnTo>
                  <a:pt x="1920477" y="1435099"/>
                </a:lnTo>
                <a:lnTo>
                  <a:pt x="1921972" y="1447799"/>
                </a:lnTo>
                <a:lnTo>
                  <a:pt x="2024020" y="1447799"/>
                </a:lnTo>
                <a:lnTo>
                  <a:pt x="2028206" y="1435099"/>
                </a:lnTo>
                <a:close/>
              </a:path>
              <a:path w="2112009" h="2032000">
                <a:moveTo>
                  <a:pt x="2059660" y="1130299"/>
                </a:moveTo>
                <a:lnTo>
                  <a:pt x="2055031" y="1130299"/>
                </a:lnTo>
                <a:lnTo>
                  <a:pt x="2055808" y="1142999"/>
                </a:lnTo>
                <a:lnTo>
                  <a:pt x="2059660" y="1130299"/>
                </a:lnTo>
                <a:close/>
              </a:path>
              <a:path w="2112009" h="2032000">
                <a:moveTo>
                  <a:pt x="2106887" y="1130299"/>
                </a:moveTo>
                <a:lnTo>
                  <a:pt x="2059660" y="1130299"/>
                </a:lnTo>
                <a:lnTo>
                  <a:pt x="2055808" y="1142999"/>
                </a:lnTo>
                <a:lnTo>
                  <a:pt x="2105681" y="1142999"/>
                </a:lnTo>
                <a:lnTo>
                  <a:pt x="2106887" y="1130299"/>
                </a:lnTo>
                <a:close/>
              </a:path>
              <a:path w="2112009" h="2032000">
                <a:moveTo>
                  <a:pt x="2098607" y="1028699"/>
                </a:moveTo>
                <a:lnTo>
                  <a:pt x="838005" y="1028699"/>
                </a:lnTo>
                <a:lnTo>
                  <a:pt x="837560" y="1041399"/>
                </a:lnTo>
                <a:lnTo>
                  <a:pt x="2098607" y="1041399"/>
                </a:lnTo>
                <a:lnTo>
                  <a:pt x="2098607" y="1028699"/>
                </a:lnTo>
                <a:close/>
              </a:path>
              <a:path w="2112009" h="2032000">
                <a:moveTo>
                  <a:pt x="2055808" y="990599"/>
                </a:moveTo>
                <a:lnTo>
                  <a:pt x="1274150" y="990599"/>
                </a:lnTo>
                <a:lnTo>
                  <a:pt x="1269886" y="1003299"/>
                </a:lnTo>
                <a:lnTo>
                  <a:pt x="1264077" y="1015999"/>
                </a:lnTo>
                <a:lnTo>
                  <a:pt x="470962" y="1015999"/>
                </a:lnTo>
                <a:lnTo>
                  <a:pt x="471026" y="1028699"/>
                </a:lnTo>
                <a:lnTo>
                  <a:pt x="2086631" y="1028699"/>
                </a:lnTo>
                <a:lnTo>
                  <a:pt x="2083073" y="1015999"/>
                </a:lnTo>
                <a:lnTo>
                  <a:pt x="2081347" y="1003299"/>
                </a:lnTo>
                <a:lnTo>
                  <a:pt x="2060744" y="1003299"/>
                </a:lnTo>
                <a:lnTo>
                  <a:pt x="2055808" y="990599"/>
                </a:lnTo>
                <a:close/>
              </a:path>
              <a:path w="2112009" h="2032000">
                <a:moveTo>
                  <a:pt x="1269886" y="1003299"/>
                </a:moveTo>
                <a:lnTo>
                  <a:pt x="474899" y="1003299"/>
                </a:lnTo>
                <a:lnTo>
                  <a:pt x="473591" y="1015999"/>
                </a:lnTo>
                <a:lnTo>
                  <a:pt x="1264077" y="1015999"/>
                </a:lnTo>
                <a:lnTo>
                  <a:pt x="1269886" y="1003299"/>
                </a:lnTo>
                <a:close/>
              </a:path>
              <a:path w="2112009" h="2032000">
                <a:moveTo>
                  <a:pt x="2094124" y="965199"/>
                </a:moveTo>
                <a:lnTo>
                  <a:pt x="2089010" y="965199"/>
                </a:lnTo>
                <a:lnTo>
                  <a:pt x="2079622" y="977899"/>
                </a:lnTo>
                <a:lnTo>
                  <a:pt x="2072267" y="983907"/>
                </a:lnTo>
                <a:lnTo>
                  <a:pt x="2068497" y="990599"/>
                </a:lnTo>
                <a:lnTo>
                  <a:pt x="2060744" y="1003299"/>
                </a:lnTo>
                <a:lnTo>
                  <a:pt x="2094799" y="1003299"/>
                </a:lnTo>
                <a:lnTo>
                  <a:pt x="2100013" y="990599"/>
                </a:lnTo>
                <a:lnTo>
                  <a:pt x="2102918" y="977899"/>
                </a:lnTo>
                <a:lnTo>
                  <a:pt x="2096765" y="977899"/>
                </a:lnTo>
                <a:lnTo>
                  <a:pt x="2094124" y="965199"/>
                </a:lnTo>
                <a:close/>
              </a:path>
              <a:path w="2112009" h="2032000">
                <a:moveTo>
                  <a:pt x="1276917" y="977899"/>
                </a:moveTo>
                <a:lnTo>
                  <a:pt x="614078" y="977899"/>
                </a:lnTo>
                <a:lnTo>
                  <a:pt x="612808" y="990599"/>
                </a:lnTo>
                <a:lnTo>
                  <a:pt x="1276588" y="990599"/>
                </a:lnTo>
                <a:lnTo>
                  <a:pt x="1276917" y="977899"/>
                </a:lnTo>
                <a:close/>
              </a:path>
              <a:path w="2112009" h="2032000">
                <a:moveTo>
                  <a:pt x="2075651" y="977899"/>
                </a:moveTo>
                <a:lnTo>
                  <a:pt x="1276917" y="977899"/>
                </a:lnTo>
                <a:lnTo>
                  <a:pt x="1276588" y="990599"/>
                </a:lnTo>
                <a:lnTo>
                  <a:pt x="2064073" y="990599"/>
                </a:lnTo>
                <a:lnTo>
                  <a:pt x="2072267" y="983907"/>
                </a:lnTo>
                <a:lnTo>
                  <a:pt x="2075651" y="977899"/>
                </a:lnTo>
                <a:close/>
              </a:path>
              <a:path w="2112009" h="2032000">
                <a:moveTo>
                  <a:pt x="2089010" y="965199"/>
                </a:moveTo>
                <a:lnTo>
                  <a:pt x="2078795" y="965199"/>
                </a:lnTo>
                <a:lnTo>
                  <a:pt x="2075651" y="977899"/>
                </a:lnTo>
                <a:lnTo>
                  <a:pt x="2072267" y="983907"/>
                </a:lnTo>
                <a:lnTo>
                  <a:pt x="2079622" y="977899"/>
                </a:lnTo>
                <a:lnTo>
                  <a:pt x="2089010" y="965199"/>
                </a:lnTo>
                <a:close/>
              </a:path>
              <a:path w="2112009" h="2032000">
                <a:moveTo>
                  <a:pt x="2104334" y="965199"/>
                </a:moveTo>
                <a:lnTo>
                  <a:pt x="2094124" y="965199"/>
                </a:lnTo>
                <a:lnTo>
                  <a:pt x="2099115" y="977899"/>
                </a:lnTo>
                <a:lnTo>
                  <a:pt x="2102518" y="977899"/>
                </a:lnTo>
                <a:lnTo>
                  <a:pt x="2104334" y="965199"/>
                </a:lnTo>
                <a:close/>
              </a:path>
              <a:path w="2112009" h="2032000">
                <a:moveTo>
                  <a:pt x="2088118" y="927099"/>
                </a:moveTo>
                <a:lnTo>
                  <a:pt x="980880" y="927099"/>
                </a:lnTo>
                <a:lnTo>
                  <a:pt x="984652" y="939799"/>
                </a:lnTo>
                <a:lnTo>
                  <a:pt x="979508" y="939799"/>
                </a:lnTo>
                <a:lnTo>
                  <a:pt x="979165" y="952499"/>
                </a:lnTo>
                <a:lnTo>
                  <a:pt x="546146" y="952499"/>
                </a:lnTo>
                <a:lnTo>
                  <a:pt x="542172" y="964120"/>
                </a:lnTo>
                <a:lnTo>
                  <a:pt x="543949" y="965199"/>
                </a:lnTo>
                <a:lnTo>
                  <a:pt x="2089018" y="965199"/>
                </a:lnTo>
                <a:lnTo>
                  <a:pt x="2088118" y="927099"/>
                </a:lnTo>
                <a:close/>
              </a:path>
              <a:path w="2112009" h="2032000">
                <a:moveTo>
                  <a:pt x="2094124" y="952499"/>
                </a:moveTo>
                <a:lnTo>
                  <a:pt x="2092841" y="952499"/>
                </a:lnTo>
                <a:lnTo>
                  <a:pt x="2091139" y="965199"/>
                </a:lnTo>
                <a:lnTo>
                  <a:pt x="2094305" y="965199"/>
                </a:lnTo>
                <a:lnTo>
                  <a:pt x="2094124" y="952499"/>
                </a:lnTo>
                <a:close/>
              </a:path>
              <a:path w="2112009" h="2032000">
                <a:moveTo>
                  <a:pt x="546146" y="952499"/>
                </a:moveTo>
                <a:lnTo>
                  <a:pt x="524775" y="952499"/>
                </a:lnTo>
                <a:lnTo>
                  <a:pt x="526639" y="954683"/>
                </a:lnTo>
                <a:lnTo>
                  <a:pt x="542172" y="964120"/>
                </a:lnTo>
                <a:lnTo>
                  <a:pt x="546146" y="952499"/>
                </a:lnTo>
                <a:close/>
              </a:path>
              <a:path w="2112009" h="2032000">
                <a:moveTo>
                  <a:pt x="524775" y="952499"/>
                </a:moveTo>
                <a:lnTo>
                  <a:pt x="523045" y="952499"/>
                </a:lnTo>
                <a:lnTo>
                  <a:pt x="526639" y="954683"/>
                </a:lnTo>
                <a:lnTo>
                  <a:pt x="524775" y="952499"/>
                </a:lnTo>
                <a:close/>
              </a:path>
              <a:path w="2112009" h="2032000">
                <a:moveTo>
                  <a:pt x="2112005" y="800099"/>
                </a:moveTo>
                <a:lnTo>
                  <a:pt x="2103090" y="800099"/>
                </a:lnTo>
                <a:lnTo>
                  <a:pt x="2105300" y="812799"/>
                </a:lnTo>
                <a:lnTo>
                  <a:pt x="2112005" y="800099"/>
                </a:lnTo>
                <a:close/>
              </a:path>
              <a:path w="2112009" h="2032000">
                <a:moveTo>
                  <a:pt x="2097406" y="723899"/>
                </a:moveTo>
                <a:lnTo>
                  <a:pt x="2086466" y="723899"/>
                </a:lnTo>
                <a:lnTo>
                  <a:pt x="2088773" y="736599"/>
                </a:lnTo>
                <a:lnTo>
                  <a:pt x="2093333" y="749299"/>
                </a:lnTo>
                <a:lnTo>
                  <a:pt x="2101782" y="749299"/>
                </a:lnTo>
                <a:lnTo>
                  <a:pt x="2097406" y="723899"/>
                </a:lnTo>
                <a:close/>
              </a:path>
              <a:path w="2112009" h="2032000">
                <a:moveTo>
                  <a:pt x="2091563" y="685799"/>
                </a:moveTo>
                <a:lnTo>
                  <a:pt x="2074210" y="685799"/>
                </a:lnTo>
                <a:lnTo>
                  <a:pt x="2079614" y="698499"/>
                </a:lnTo>
                <a:lnTo>
                  <a:pt x="2080141" y="698499"/>
                </a:lnTo>
                <a:lnTo>
                  <a:pt x="2068584" y="711199"/>
                </a:lnTo>
                <a:lnTo>
                  <a:pt x="2095173" y="711199"/>
                </a:lnTo>
                <a:lnTo>
                  <a:pt x="2092941" y="698499"/>
                </a:lnTo>
                <a:lnTo>
                  <a:pt x="2091563" y="685799"/>
                </a:lnTo>
                <a:close/>
              </a:path>
              <a:path w="2112009" h="2032000">
                <a:moveTo>
                  <a:pt x="2071040" y="685799"/>
                </a:moveTo>
                <a:lnTo>
                  <a:pt x="2058360" y="685799"/>
                </a:lnTo>
                <a:lnTo>
                  <a:pt x="2056582" y="698499"/>
                </a:lnTo>
                <a:lnTo>
                  <a:pt x="2069446" y="698499"/>
                </a:lnTo>
                <a:lnTo>
                  <a:pt x="2071040" y="685799"/>
                </a:lnTo>
                <a:close/>
              </a:path>
              <a:path w="2112009" h="2032000">
                <a:moveTo>
                  <a:pt x="2085424" y="622299"/>
                </a:moveTo>
                <a:lnTo>
                  <a:pt x="2012399" y="622299"/>
                </a:lnTo>
                <a:lnTo>
                  <a:pt x="2013338" y="634999"/>
                </a:lnTo>
                <a:lnTo>
                  <a:pt x="2013175" y="647699"/>
                </a:lnTo>
                <a:lnTo>
                  <a:pt x="2015816" y="647699"/>
                </a:lnTo>
                <a:lnTo>
                  <a:pt x="2025163" y="660399"/>
                </a:lnTo>
                <a:lnTo>
                  <a:pt x="2088807" y="660399"/>
                </a:lnTo>
                <a:lnTo>
                  <a:pt x="2085424" y="622299"/>
                </a:lnTo>
                <a:close/>
              </a:path>
              <a:path w="2112009" h="2032000">
                <a:moveTo>
                  <a:pt x="2000713" y="634999"/>
                </a:moveTo>
                <a:lnTo>
                  <a:pt x="1572179" y="634999"/>
                </a:lnTo>
                <a:lnTo>
                  <a:pt x="1570807" y="647699"/>
                </a:lnTo>
                <a:lnTo>
                  <a:pt x="2003122" y="647699"/>
                </a:lnTo>
                <a:lnTo>
                  <a:pt x="2000713" y="634999"/>
                </a:lnTo>
                <a:close/>
              </a:path>
              <a:path w="2112009" h="2032000">
                <a:moveTo>
                  <a:pt x="2091616" y="584199"/>
                </a:moveTo>
                <a:lnTo>
                  <a:pt x="2078795" y="584199"/>
                </a:lnTo>
                <a:lnTo>
                  <a:pt x="2089633" y="596899"/>
                </a:lnTo>
                <a:lnTo>
                  <a:pt x="2099229" y="596899"/>
                </a:lnTo>
                <a:lnTo>
                  <a:pt x="2091616" y="584199"/>
                </a:lnTo>
                <a:close/>
              </a:path>
              <a:path w="2112009" h="2032000">
                <a:moveTo>
                  <a:pt x="2042229" y="558799"/>
                </a:moveTo>
                <a:lnTo>
                  <a:pt x="2027389" y="558799"/>
                </a:lnTo>
                <a:lnTo>
                  <a:pt x="2043044" y="571499"/>
                </a:lnTo>
                <a:lnTo>
                  <a:pt x="2055808" y="571499"/>
                </a:lnTo>
                <a:lnTo>
                  <a:pt x="2042229" y="558799"/>
                </a:lnTo>
                <a:close/>
              </a:path>
              <a:path w="2112009" h="2032000">
                <a:moveTo>
                  <a:pt x="2071598" y="546099"/>
                </a:moveTo>
                <a:lnTo>
                  <a:pt x="2060926" y="546099"/>
                </a:lnTo>
                <a:lnTo>
                  <a:pt x="2063937" y="558799"/>
                </a:lnTo>
                <a:lnTo>
                  <a:pt x="2075798" y="558799"/>
                </a:lnTo>
                <a:lnTo>
                  <a:pt x="2078942" y="571499"/>
                </a:lnTo>
                <a:lnTo>
                  <a:pt x="2084002" y="571499"/>
                </a:lnTo>
                <a:lnTo>
                  <a:pt x="2071598" y="546099"/>
                </a:lnTo>
                <a:close/>
              </a:path>
              <a:path w="2112009" h="2032000">
                <a:moveTo>
                  <a:pt x="1208007" y="507999"/>
                </a:moveTo>
                <a:lnTo>
                  <a:pt x="1207651" y="507999"/>
                </a:lnTo>
                <a:lnTo>
                  <a:pt x="1205263" y="520699"/>
                </a:lnTo>
                <a:lnTo>
                  <a:pt x="1216020" y="520699"/>
                </a:lnTo>
                <a:lnTo>
                  <a:pt x="1208007" y="507999"/>
                </a:lnTo>
                <a:close/>
              </a:path>
              <a:path w="2112009" h="2032000">
                <a:moveTo>
                  <a:pt x="1213988" y="507999"/>
                </a:moveTo>
                <a:lnTo>
                  <a:pt x="1208007" y="507999"/>
                </a:lnTo>
                <a:lnTo>
                  <a:pt x="1216020" y="520699"/>
                </a:lnTo>
                <a:lnTo>
                  <a:pt x="1213988" y="507999"/>
                </a:lnTo>
                <a:close/>
              </a:path>
              <a:path w="2112009" h="2032000">
                <a:moveTo>
                  <a:pt x="1924944" y="507999"/>
                </a:moveTo>
                <a:lnTo>
                  <a:pt x="1213988" y="507999"/>
                </a:lnTo>
                <a:lnTo>
                  <a:pt x="1216020" y="520699"/>
                </a:lnTo>
                <a:lnTo>
                  <a:pt x="1927866" y="520699"/>
                </a:lnTo>
                <a:lnTo>
                  <a:pt x="1924944" y="507999"/>
                </a:lnTo>
                <a:close/>
              </a:path>
              <a:path w="2112009" h="2032000">
                <a:moveTo>
                  <a:pt x="2005127" y="469899"/>
                </a:moveTo>
                <a:lnTo>
                  <a:pt x="1986847" y="469899"/>
                </a:lnTo>
                <a:lnTo>
                  <a:pt x="1998440" y="507086"/>
                </a:lnTo>
                <a:lnTo>
                  <a:pt x="1998863" y="507999"/>
                </a:lnTo>
                <a:lnTo>
                  <a:pt x="1946498" y="507999"/>
                </a:lnTo>
                <a:lnTo>
                  <a:pt x="1948121" y="520699"/>
                </a:lnTo>
                <a:lnTo>
                  <a:pt x="2049019" y="520699"/>
                </a:lnTo>
                <a:lnTo>
                  <a:pt x="2040479" y="507999"/>
                </a:lnTo>
                <a:lnTo>
                  <a:pt x="2043441" y="495299"/>
                </a:lnTo>
                <a:lnTo>
                  <a:pt x="2039398" y="482599"/>
                </a:lnTo>
                <a:lnTo>
                  <a:pt x="2008542" y="482599"/>
                </a:lnTo>
                <a:lnTo>
                  <a:pt x="2005127" y="469899"/>
                </a:lnTo>
                <a:close/>
              </a:path>
              <a:path w="2112009" h="2032000">
                <a:moveTo>
                  <a:pt x="1998440" y="507086"/>
                </a:moveTo>
                <a:lnTo>
                  <a:pt x="1998725" y="507999"/>
                </a:lnTo>
                <a:lnTo>
                  <a:pt x="1998863" y="507999"/>
                </a:lnTo>
                <a:lnTo>
                  <a:pt x="1998440" y="507086"/>
                </a:lnTo>
                <a:close/>
              </a:path>
              <a:path w="2112009" h="2032000">
                <a:moveTo>
                  <a:pt x="2028876" y="469899"/>
                </a:moveTo>
                <a:lnTo>
                  <a:pt x="2012399" y="469899"/>
                </a:lnTo>
                <a:lnTo>
                  <a:pt x="2015777" y="482599"/>
                </a:lnTo>
                <a:lnTo>
                  <a:pt x="2039398" y="482599"/>
                </a:lnTo>
                <a:lnTo>
                  <a:pt x="2028876" y="469899"/>
                </a:lnTo>
                <a:close/>
              </a:path>
              <a:path w="2112009" h="2032000">
                <a:moveTo>
                  <a:pt x="1335680" y="444499"/>
                </a:moveTo>
                <a:lnTo>
                  <a:pt x="1335299" y="444499"/>
                </a:lnTo>
                <a:lnTo>
                  <a:pt x="1334905" y="457199"/>
                </a:lnTo>
                <a:lnTo>
                  <a:pt x="1335680" y="444499"/>
                </a:lnTo>
                <a:close/>
              </a:path>
              <a:path w="2112009" h="2032000">
                <a:moveTo>
                  <a:pt x="2012399" y="444499"/>
                </a:moveTo>
                <a:lnTo>
                  <a:pt x="1335680" y="444499"/>
                </a:lnTo>
                <a:lnTo>
                  <a:pt x="1334905" y="457199"/>
                </a:lnTo>
                <a:lnTo>
                  <a:pt x="2003103" y="457199"/>
                </a:lnTo>
                <a:lnTo>
                  <a:pt x="2012399" y="444499"/>
                </a:lnTo>
                <a:close/>
              </a:path>
              <a:path w="2112009" h="2032000">
                <a:moveTo>
                  <a:pt x="1971531" y="419099"/>
                </a:moveTo>
                <a:lnTo>
                  <a:pt x="1942127" y="419099"/>
                </a:lnTo>
                <a:lnTo>
                  <a:pt x="1946786" y="431799"/>
                </a:lnTo>
                <a:lnTo>
                  <a:pt x="1949771" y="444499"/>
                </a:lnTo>
                <a:lnTo>
                  <a:pt x="2001791" y="444499"/>
                </a:lnTo>
                <a:lnTo>
                  <a:pt x="1988441" y="431799"/>
                </a:lnTo>
                <a:lnTo>
                  <a:pt x="1976852" y="431799"/>
                </a:lnTo>
                <a:lnTo>
                  <a:pt x="1971531" y="419099"/>
                </a:lnTo>
                <a:close/>
              </a:path>
              <a:path w="2112009" h="2032000">
                <a:moveTo>
                  <a:pt x="1905629" y="342899"/>
                </a:moveTo>
                <a:lnTo>
                  <a:pt x="1215487" y="342899"/>
                </a:lnTo>
                <a:lnTo>
                  <a:pt x="1207320" y="355599"/>
                </a:lnTo>
                <a:lnTo>
                  <a:pt x="1057410" y="355599"/>
                </a:lnTo>
                <a:lnTo>
                  <a:pt x="1057867" y="368299"/>
                </a:lnTo>
                <a:lnTo>
                  <a:pt x="1930803" y="368299"/>
                </a:lnTo>
                <a:lnTo>
                  <a:pt x="1905629" y="342899"/>
                </a:lnTo>
                <a:close/>
              </a:path>
              <a:path w="2112009" h="2032000">
                <a:moveTo>
                  <a:pt x="1802571" y="253999"/>
                </a:moveTo>
                <a:lnTo>
                  <a:pt x="395335" y="253999"/>
                </a:lnTo>
                <a:lnTo>
                  <a:pt x="399078" y="266699"/>
                </a:lnTo>
                <a:lnTo>
                  <a:pt x="399229" y="266699"/>
                </a:lnTo>
                <a:lnTo>
                  <a:pt x="398280" y="279399"/>
                </a:lnTo>
                <a:lnTo>
                  <a:pt x="1833882" y="279399"/>
                </a:lnTo>
                <a:lnTo>
                  <a:pt x="1802571" y="253999"/>
                </a:lnTo>
                <a:close/>
              </a:path>
              <a:path w="2112009" h="2032000">
                <a:moveTo>
                  <a:pt x="1203962" y="0"/>
                </a:moveTo>
                <a:lnTo>
                  <a:pt x="1034557" y="0"/>
                </a:lnTo>
                <a:lnTo>
                  <a:pt x="972917" y="12699"/>
                </a:lnTo>
                <a:lnTo>
                  <a:pt x="847473" y="12699"/>
                </a:lnTo>
                <a:lnTo>
                  <a:pt x="796676" y="25399"/>
                </a:lnTo>
                <a:lnTo>
                  <a:pt x="760941" y="50799"/>
                </a:lnTo>
                <a:lnTo>
                  <a:pt x="744955" y="50799"/>
                </a:lnTo>
                <a:lnTo>
                  <a:pt x="695795" y="63499"/>
                </a:lnTo>
                <a:lnTo>
                  <a:pt x="639317" y="76199"/>
                </a:lnTo>
                <a:lnTo>
                  <a:pt x="564344" y="101599"/>
                </a:lnTo>
                <a:lnTo>
                  <a:pt x="518426" y="114299"/>
                </a:lnTo>
                <a:lnTo>
                  <a:pt x="469200" y="139699"/>
                </a:lnTo>
                <a:lnTo>
                  <a:pt x="422241" y="165099"/>
                </a:lnTo>
                <a:lnTo>
                  <a:pt x="383124" y="203199"/>
                </a:lnTo>
                <a:lnTo>
                  <a:pt x="357424" y="228599"/>
                </a:lnTo>
                <a:lnTo>
                  <a:pt x="376418" y="228599"/>
                </a:lnTo>
                <a:lnTo>
                  <a:pt x="386990" y="215899"/>
                </a:lnTo>
                <a:lnTo>
                  <a:pt x="1752240" y="215899"/>
                </a:lnTo>
                <a:lnTo>
                  <a:pt x="1752283" y="214169"/>
                </a:lnTo>
                <a:lnTo>
                  <a:pt x="1707365" y="177799"/>
                </a:lnTo>
                <a:lnTo>
                  <a:pt x="1663683" y="152399"/>
                </a:lnTo>
                <a:lnTo>
                  <a:pt x="1625654" y="126999"/>
                </a:lnTo>
                <a:lnTo>
                  <a:pt x="1575672" y="126999"/>
                </a:lnTo>
                <a:lnTo>
                  <a:pt x="1577583" y="114299"/>
                </a:lnTo>
                <a:lnTo>
                  <a:pt x="1561803" y="101599"/>
                </a:lnTo>
                <a:lnTo>
                  <a:pt x="1539985" y="88899"/>
                </a:lnTo>
                <a:lnTo>
                  <a:pt x="1523779" y="88899"/>
                </a:lnTo>
                <a:lnTo>
                  <a:pt x="1510464" y="76199"/>
                </a:lnTo>
                <a:lnTo>
                  <a:pt x="1475044" y="63499"/>
                </a:lnTo>
                <a:lnTo>
                  <a:pt x="1424308" y="38099"/>
                </a:lnTo>
                <a:lnTo>
                  <a:pt x="1365044" y="25399"/>
                </a:lnTo>
                <a:lnTo>
                  <a:pt x="1304039" y="25399"/>
                </a:lnTo>
                <a:lnTo>
                  <a:pt x="1248082" y="12699"/>
                </a:lnTo>
                <a:lnTo>
                  <a:pt x="1203962" y="0"/>
                </a:lnTo>
                <a:close/>
              </a:path>
              <a:path w="2112009" h="2032000">
                <a:moveTo>
                  <a:pt x="1752283" y="214169"/>
                </a:moveTo>
                <a:lnTo>
                  <a:pt x="1752240" y="215899"/>
                </a:lnTo>
                <a:lnTo>
                  <a:pt x="1306749" y="215899"/>
                </a:lnTo>
                <a:lnTo>
                  <a:pt x="1306393" y="228599"/>
                </a:lnTo>
                <a:lnTo>
                  <a:pt x="1770471" y="228599"/>
                </a:lnTo>
                <a:lnTo>
                  <a:pt x="1754421" y="215899"/>
                </a:lnTo>
                <a:lnTo>
                  <a:pt x="1752283" y="214169"/>
                </a:lnTo>
                <a:close/>
              </a:path>
              <a:path w="2112009" h="2032000">
                <a:moveTo>
                  <a:pt x="1595557" y="114299"/>
                </a:moveTo>
                <a:lnTo>
                  <a:pt x="1575672" y="126999"/>
                </a:lnTo>
                <a:lnTo>
                  <a:pt x="1625654" y="126999"/>
                </a:lnTo>
                <a:lnTo>
                  <a:pt x="1595557" y="114299"/>
                </a:lnTo>
                <a:close/>
              </a:path>
            </a:pathLst>
          </a:custGeom>
          <a:solidFill>
            <a:srgbClr val="8ED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90041" y="6611111"/>
            <a:ext cx="2080260" cy="2082164"/>
          </a:xfrm>
          <a:custGeom>
            <a:avLst/>
            <a:gdLst/>
            <a:ahLst/>
            <a:cxnLst/>
            <a:rect l="l" t="t" r="r" b="b"/>
            <a:pathLst>
              <a:path w="2080259" h="2082165">
                <a:moveTo>
                  <a:pt x="150825" y="1587499"/>
                </a:moveTo>
                <a:lnTo>
                  <a:pt x="162187" y="1625599"/>
                </a:lnTo>
                <a:lnTo>
                  <a:pt x="184308" y="1676399"/>
                </a:lnTo>
                <a:lnTo>
                  <a:pt x="214710" y="1714499"/>
                </a:lnTo>
                <a:lnTo>
                  <a:pt x="250913" y="1752599"/>
                </a:lnTo>
                <a:lnTo>
                  <a:pt x="290439" y="1790699"/>
                </a:lnTo>
                <a:lnTo>
                  <a:pt x="330809" y="1828799"/>
                </a:lnTo>
                <a:lnTo>
                  <a:pt x="369544" y="1866899"/>
                </a:lnTo>
                <a:lnTo>
                  <a:pt x="404165" y="1879599"/>
                </a:lnTo>
                <a:lnTo>
                  <a:pt x="432193" y="1892299"/>
                </a:lnTo>
                <a:lnTo>
                  <a:pt x="438401" y="1917699"/>
                </a:lnTo>
                <a:lnTo>
                  <a:pt x="462295" y="1930399"/>
                </a:lnTo>
                <a:lnTo>
                  <a:pt x="500422" y="1955799"/>
                </a:lnTo>
                <a:lnTo>
                  <a:pt x="549330" y="1981199"/>
                </a:lnTo>
                <a:lnTo>
                  <a:pt x="605567" y="1993899"/>
                </a:lnTo>
                <a:lnTo>
                  <a:pt x="665680" y="2006599"/>
                </a:lnTo>
                <a:lnTo>
                  <a:pt x="726217" y="2031999"/>
                </a:lnTo>
                <a:lnTo>
                  <a:pt x="783725" y="2044699"/>
                </a:lnTo>
                <a:lnTo>
                  <a:pt x="834752" y="2057399"/>
                </a:lnTo>
                <a:lnTo>
                  <a:pt x="875846" y="2057399"/>
                </a:lnTo>
                <a:lnTo>
                  <a:pt x="903554" y="2070099"/>
                </a:lnTo>
                <a:lnTo>
                  <a:pt x="1164713" y="2070099"/>
                </a:lnTo>
                <a:lnTo>
                  <a:pt x="1262506" y="2044699"/>
                </a:lnTo>
                <a:lnTo>
                  <a:pt x="1312154" y="2044699"/>
                </a:lnTo>
                <a:lnTo>
                  <a:pt x="1415679" y="2019299"/>
                </a:lnTo>
                <a:lnTo>
                  <a:pt x="1470647" y="2006599"/>
                </a:lnTo>
                <a:lnTo>
                  <a:pt x="1525128" y="2006599"/>
                </a:lnTo>
                <a:lnTo>
                  <a:pt x="1543920" y="1993899"/>
                </a:lnTo>
                <a:lnTo>
                  <a:pt x="1588416" y="1968499"/>
                </a:lnTo>
                <a:lnTo>
                  <a:pt x="1635138" y="1930399"/>
                </a:lnTo>
                <a:lnTo>
                  <a:pt x="1679403" y="1892299"/>
                </a:lnTo>
                <a:lnTo>
                  <a:pt x="1716524" y="1866899"/>
                </a:lnTo>
                <a:lnTo>
                  <a:pt x="1741815" y="1841499"/>
                </a:lnTo>
                <a:lnTo>
                  <a:pt x="1750593" y="1841499"/>
                </a:lnTo>
                <a:lnTo>
                  <a:pt x="1779616" y="1816099"/>
                </a:lnTo>
                <a:lnTo>
                  <a:pt x="548386" y="1816099"/>
                </a:lnTo>
                <a:lnTo>
                  <a:pt x="548779" y="1803399"/>
                </a:lnTo>
                <a:lnTo>
                  <a:pt x="369525" y="1803399"/>
                </a:lnTo>
                <a:lnTo>
                  <a:pt x="369076" y="1790699"/>
                </a:lnTo>
                <a:lnTo>
                  <a:pt x="366828" y="1790699"/>
                </a:lnTo>
                <a:lnTo>
                  <a:pt x="365480" y="1777999"/>
                </a:lnTo>
                <a:lnTo>
                  <a:pt x="1819873" y="1777999"/>
                </a:lnTo>
                <a:lnTo>
                  <a:pt x="1840054" y="1752599"/>
                </a:lnTo>
                <a:lnTo>
                  <a:pt x="1869386" y="1701799"/>
                </a:lnTo>
                <a:lnTo>
                  <a:pt x="1896737" y="1650999"/>
                </a:lnTo>
                <a:lnTo>
                  <a:pt x="1914985" y="1612899"/>
                </a:lnTo>
                <a:lnTo>
                  <a:pt x="165605" y="1612899"/>
                </a:lnTo>
                <a:lnTo>
                  <a:pt x="162855" y="1600199"/>
                </a:lnTo>
                <a:lnTo>
                  <a:pt x="159166" y="1600199"/>
                </a:lnTo>
                <a:lnTo>
                  <a:pt x="150825" y="1587499"/>
                </a:lnTo>
                <a:close/>
              </a:path>
              <a:path w="2080259" h="2082165">
                <a:moveTo>
                  <a:pt x="1525128" y="2006599"/>
                </a:moveTo>
                <a:lnTo>
                  <a:pt x="1470647" y="2006599"/>
                </a:lnTo>
                <a:lnTo>
                  <a:pt x="1480350" y="2019299"/>
                </a:lnTo>
                <a:lnTo>
                  <a:pt x="1506336" y="2019299"/>
                </a:lnTo>
                <a:lnTo>
                  <a:pt x="1525128" y="2006599"/>
                </a:lnTo>
                <a:close/>
              </a:path>
              <a:path w="2080259" h="2082165">
                <a:moveTo>
                  <a:pt x="590994" y="1803399"/>
                </a:moveTo>
                <a:lnTo>
                  <a:pt x="548779" y="1803399"/>
                </a:lnTo>
                <a:lnTo>
                  <a:pt x="548386" y="1816099"/>
                </a:lnTo>
                <a:lnTo>
                  <a:pt x="597052" y="1816099"/>
                </a:lnTo>
                <a:lnTo>
                  <a:pt x="590994" y="1803399"/>
                </a:lnTo>
                <a:close/>
              </a:path>
              <a:path w="2080259" h="2082165">
                <a:moveTo>
                  <a:pt x="593979" y="1803399"/>
                </a:moveTo>
                <a:lnTo>
                  <a:pt x="590994" y="1803399"/>
                </a:lnTo>
                <a:lnTo>
                  <a:pt x="597052" y="1816099"/>
                </a:lnTo>
                <a:lnTo>
                  <a:pt x="593979" y="1803399"/>
                </a:lnTo>
                <a:close/>
              </a:path>
              <a:path w="2080259" h="2082165">
                <a:moveTo>
                  <a:pt x="1819873" y="1777999"/>
                </a:moveTo>
                <a:lnTo>
                  <a:pt x="391579" y="1777999"/>
                </a:lnTo>
                <a:lnTo>
                  <a:pt x="388979" y="1790699"/>
                </a:lnTo>
                <a:lnTo>
                  <a:pt x="554824" y="1790699"/>
                </a:lnTo>
                <a:lnTo>
                  <a:pt x="553885" y="1803399"/>
                </a:lnTo>
                <a:lnTo>
                  <a:pt x="593979" y="1803399"/>
                </a:lnTo>
                <a:lnTo>
                  <a:pt x="597065" y="1816099"/>
                </a:lnTo>
                <a:lnTo>
                  <a:pt x="1779616" y="1816099"/>
                </a:lnTo>
                <a:lnTo>
                  <a:pt x="1809783" y="1790699"/>
                </a:lnTo>
                <a:lnTo>
                  <a:pt x="1819873" y="1777999"/>
                </a:lnTo>
                <a:close/>
              </a:path>
              <a:path w="2080259" h="2082165">
                <a:moveTo>
                  <a:pt x="554799" y="1790699"/>
                </a:moveTo>
                <a:lnTo>
                  <a:pt x="382473" y="1790699"/>
                </a:lnTo>
                <a:lnTo>
                  <a:pt x="373994" y="1803399"/>
                </a:lnTo>
                <a:lnTo>
                  <a:pt x="553859" y="1803399"/>
                </a:lnTo>
                <a:lnTo>
                  <a:pt x="554799" y="1790699"/>
                </a:lnTo>
                <a:close/>
              </a:path>
              <a:path w="2080259" h="2082165">
                <a:moveTo>
                  <a:pt x="554824" y="1790699"/>
                </a:moveTo>
                <a:lnTo>
                  <a:pt x="554342" y="1797049"/>
                </a:lnTo>
                <a:lnTo>
                  <a:pt x="554824" y="1790699"/>
                </a:lnTo>
                <a:close/>
              </a:path>
              <a:path w="2080259" h="2082165">
                <a:moveTo>
                  <a:pt x="92798" y="1435099"/>
                </a:moveTo>
                <a:lnTo>
                  <a:pt x="115359" y="1485899"/>
                </a:lnTo>
                <a:lnTo>
                  <a:pt x="136551" y="1523999"/>
                </a:lnTo>
                <a:lnTo>
                  <a:pt x="155451" y="1574799"/>
                </a:lnTo>
                <a:lnTo>
                  <a:pt x="171132" y="1612899"/>
                </a:lnTo>
                <a:lnTo>
                  <a:pt x="1914985" y="1612899"/>
                </a:lnTo>
                <a:lnTo>
                  <a:pt x="1921068" y="1600199"/>
                </a:lnTo>
                <a:lnTo>
                  <a:pt x="1941335" y="1562099"/>
                </a:lnTo>
                <a:lnTo>
                  <a:pt x="1946389" y="1549399"/>
                </a:lnTo>
                <a:lnTo>
                  <a:pt x="216763" y="1549399"/>
                </a:lnTo>
                <a:lnTo>
                  <a:pt x="217144" y="1536699"/>
                </a:lnTo>
                <a:lnTo>
                  <a:pt x="1951444" y="1536699"/>
                </a:lnTo>
                <a:lnTo>
                  <a:pt x="1956498" y="1523999"/>
                </a:lnTo>
                <a:lnTo>
                  <a:pt x="1971694" y="1498599"/>
                </a:lnTo>
                <a:lnTo>
                  <a:pt x="1992165" y="1447799"/>
                </a:lnTo>
                <a:lnTo>
                  <a:pt x="101812" y="1447799"/>
                </a:lnTo>
                <a:lnTo>
                  <a:pt x="92798" y="1435099"/>
                </a:lnTo>
                <a:close/>
              </a:path>
              <a:path w="2080259" h="2082165">
                <a:moveTo>
                  <a:pt x="1951444" y="1536699"/>
                </a:moveTo>
                <a:lnTo>
                  <a:pt x="217144" y="1536699"/>
                </a:lnTo>
                <a:lnTo>
                  <a:pt x="216763" y="1549399"/>
                </a:lnTo>
                <a:lnTo>
                  <a:pt x="1946389" y="1549399"/>
                </a:lnTo>
                <a:lnTo>
                  <a:pt x="1951444" y="1536699"/>
                </a:lnTo>
                <a:close/>
              </a:path>
              <a:path w="2080259" h="2082165">
                <a:moveTo>
                  <a:pt x="1653870" y="1435099"/>
                </a:moveTo>
                <a:lnTo>
                  <a:pt x="102708" y="1435099"/>
                </a:lnTo>
                <a:lnTo>
                  <a:pt x="101812" y="1447799"/>
                </a:lnTo>
                <a:lnTo>
                  <a:pt x="1653476" y="1447799"/>
                </a:lnTo>
                <a:lnTo>
                  <a:pt x="1653870" y="1435099"/>
                </a:lnTo>
                <a:close/>
              </a:path>
              <a:path w="2080259" h="2082165">
                <a:moveTo>
                  <a:pt x="2007453" y="1422399"/>
                </a:moveTo>
                <a:lnTo>
                  <a:pt x="1654124" y="1422399"/>
                </a:lnTo>
                <a:lnTo>
                  <a:pt x="1654314" y="1435099"/>
                </a:lnTo>
                <a:lnTo>
                  <a:pt x="1653870" y="1435099"/>
                </a:lnTo>
                <a:lnTo>
                  <a:pt x="1653476" y="1447799"/>
                </a:lnTo>
                <a:lnTo>
                  <a:pt x="1992165" y="1447799"/>
                </a:lnTo>
                <a:lnTo>
                  <a:pt x="2007453" y="1422399"/>
                </a:lnTo>
                <a:close/>
              </a:path>
              <a:path w="2080259" h="2082165">
                <a:moveTo>
                  <a:pt x="0" y="1130299"/>
                </a:moveTo>
                <a:lnTo>
                  <a:pt x="13000" y="1206499"/>
                </a:lnTo>
                <a:lnTo>
                  <a:pt x="31581" y="1269999"/>
                </a:lnTo>
                <a:lnTo>
                  <a:pt x="53197" y="1333499"/>
                </a:lnTo>
                <a:lnTo>
                  <a:pt x="74084" y="1384299"/>
                </a:lnTo>
                <a:lnTo>
                  <a:pt x="90478" y="1422399"/>
                </a:lnTo>
                <a:lnTo>
                  <a:pt x="98615" y="1435099"/>
                </a:lnTo>
                <a:lnTo>
                  <a:pt x="1654314" y="1435099"/>
                </a:lnTo>
                <a:lnTo>
                  <a:pt x="1654124" y="1422399"/>
                </a:lnTo>
                <a:lnTo>
                  <a:pt x="2007453" y="1422399"/>
                </a:lnTo>
                <a:lnTo>
                  <a:pt x="2015097" y="1409699"/>
                </a:lnTo>
                <a:lnTo>
                  <a:pt x="2026387" y="1384299"/>
                </a:lnTo>
                <a:lnTo>
                  <a:pt x="95719" y="1384299"/>
                </a:lnTo>
                <a:lnTo>
                  <a:pt x="76892" y="1371599"/>
                </a:lnTo>
                <a:lnTo>
                  <a:pt x="62325" y="1333499"/>
                </a:lnTo>
                <a:lnTo>
                  <a:pt x="50493" y="1282699"/>
                </a:lnTo>
                <a:lnTo>
                  <a:pt x="39870" y="1231899"/>
                </a:lnTo>
                <a:lnTo>
                  <a:pt x="28931" y="1181099"/>
                </a:lnTo>
                <a:lnTo>
                  <a:pt x="16149" y="1142999"/>
                </a:lnTo>
                <a:lnTo>
                  <a:pt x="0" y="1130299"/>
                </a:lnTo>
                <a:close/>
              </a:path>
              <a:path w="2080259" h="2082165">
                <a:moveTo>
                  <a:pt x="1171276" y="0"/>
                </a:moveTo>
                <a:lnTo>
                  <a:pt x="1119528" y="12699"/>
                </a:lnTo>
                <a:lnTo>
                  <a:pt x="1067331" y="12699"/>
                </a:lnTo>
                <a:lnTo>
                  <a:pt x="1017142" y="25399"/>
                </a:lnTo>
                <a:lnTo>
                  <a:pt x="971423" y="25399"/>
                </a:lnTo>
                <a:lnTo>
                  <a:pt x="921580" y="38099"/>
                </a:lnTo>
                <a:lnTo>
                  <a:pt x="872917" y="38099"/>
                </a:lnTo>
                <a:lnTo>
                  <a:pt x="825433" y="50799"/>
                </a:lnTo>
                <a:lnTo>
                  <a:pt x="779128" y="76199"/>
                </a:lnTo>
                <a:lnTo>
                  <a:pt x="734001" y="88899"/>
                </a:lnTo>
                <a:lnTo>
                  <a:pt x="645865" y="139699"/>
                </a:lnTo>
                <a:lnTo>
                  <a:pt x="602223" y="177799"/>
                </a:lnTo>
                <a:lnTo>
                  <a:pt x="559077" y="203199"/>
                </a:lnTo>
                <a:lnTo>
                  <a:pt x="432126" y="279399"/>
                </a:lnTo>
                <a:lnTo>
                  <a:pt x="390475" y="317499"/>
                </a:lnTo>
                <a:lnTo>
                  <a:pt x="307874" y="368299"/>
                </a:lnTo>
                <a:lnTo>
                  <a:pt x="266827" y="406399"/>
                </a:lnTo>
                <a:lnTo>
                  <a:pt x="229359" y="431799"/>
                </a:lnTo>
                <a:lnTo>
                  <a:pt x="197192" y="469899"/>
                </a:lnTo>
                <a:lnTo>
                  <a:pt x="169496" y="507999"/>
                </a:lnTo>
                <a:lnTo>
                  <a:pt x="145437" y="546099"/>
                </a:lnTo>
                <a:lnTo>
                  <a:pt x="124184" y="596899"/>
                </a:lnTo>
                <a:lnTo>
                  <a:pt x="104906" y="634999"/>
                </a:lnTo>
                <a:lnTo>
                  <a:pt x="86771" y="685799"/>
                </a:lnTo>
                <a:lnTo>
                  <a:pt x="68948" y="723899"/>
                </a:lnTo>
                <a:lnTo>
                  <a:pt x="52955" y="774699"/>
                </a:lnTo>
                <a:lnTo>
                  <a:pt x="38063" y="812799"/>
                </a:lnTo>
                <a:lnTo>
                  <a:pt x="26641" y="850899"/>
                </a:lnTo>
                <a:lnTo>
                  <a:pt x="21056" y="901699"/>
                </a:lnTo>
                <a:lnTo>
                  <a:pt x="20395" y="952499"/>
                </a:lnTo>
                <a:lnTo>
                  <a:pt x="22777" y="1003299"/>
                </a:lnTo>
                <a:lnTo>
                  <a:pt x="27854" y="1054099"/>
                </a:lnTo>
                <a:lnTo>
                  <a:pt x="35278" y="1104899"/>
                </a:lnTo>
                <a:lnTo>
                  <a:pt x="44702" y="1142999"/>
                </a:lnTo>
                <a:lnTo>
                  <a:pt x="55778" y="1206499"/>
                </a:lnTo>
                <a:lnTo>
                  <a:pt x="63140" y="1231899"/>
                </a:lnTo>
                <a:lnTo>
                  <a:pt x="76806" y="1295399"/>
                </a:lnTo>
                <a:lnTo>
                  <a:pt x="89943" y="1358899"/>
                </a:lnTo>
                <a:lnTo>
                  <a:pt x="95719" y="1384299"/>
                </a:lnTo>
                <a:lnTo>
                  <a:pt x="2026387" y="1384299"/>
                </a:lnTo>
                <a:lnTo>
                  <a:pt x="2037676" y="1358899"/>
                </a:lnTo>
                <a:lnTo>
                  <a:pt x="2057088" y="1295399"/>
                </a:lnTo>
                <a:lnTo>
                  <a:pt x="2070519" y="1257299"/>
                </a:lnTo>
                <a:lnTo>
                  <a:pt x="2072837" y="1231899"/>
                </a:lnTo>
                <a:lnTo>
                  <a:pt x="1566202" y="1231899"/>
                </a:lnTo>
                <a:lnTo>
                  <a:pt x="1569250" y="1219199"/>
                </a:lnTo>
                <a:lnTo>
                  <a:pt x="2073996" y="1219199"/>
                </a:lnTo>
                <a:lnTo>
                  <a:pt x="2075155" y="1206499"/>
                </a:lnTo>
                <a:lnTo>
                  <a:pt x="2068182" y="1181099"/>
                </a:lnTo>
                <a:lnTo>
                  <a:pt x="2066562" y="1181099"/>
                </a:lnTo>
                <a:lnTo>
                  <a:pt x="2064281" y="1168399"/>
                </a:lnTo>
                <a:lnTo>
                  <a:pt x="2063951" y="1155699"/>
                </a:lnTo>
                <a:lnTo>
                  <a:pt x="2068182" y="1142999"/>
                </a:lnTo>
                <a:lnTo>
                  <a:pt x="2078126" y="1142999"/>
                </a:lnTo>
                <a:lnTo>
                  <a:pt x="2076474" y="1130299"/>
                </a:lnTo>
                <a:lnTo>
                  <a:pt x="2062365" y="1130299"/>
                </a:lnTo>
                <a:lnTo>
                  <a:pt x="2063565" y="1066799"/>
                </a:lnTo>
                <a:lnTo>
                  <a:pt x="2062352" y="1015999"/>
                </a:lnTo>
                <a:lnTo>
                  <a:pt x="1970472" y="1015999"/>
                </a:lnTo>
                <a:lnTo>
                  <a:pt x="1965532" y="1003299"/>
                </a:lnTo>
                <a:lnTo>
                  <a:pt x="1883587" y="1003299"/>
                </a:lnTo>
                <a:lnTo>
                  <a:pt x="1883587" y="990599"/>
                </a:lnTo>
                <a:lnTo>
                  <a:pt x="2060587" y="990599"/>
                </a:lnTo>
                <a:lnTo>
                  <a:pt x="2059704" y="977899"/>
                </a:lnTo>
                <a:lnTo>
                  <a:pt x="740473" y="977899"/>
                </a:lnTo>
                <a:lnTo>
                  <a:pt x="741527" y="965199"/>
                </a:lnTo>
                <a:lnTo>
                  <a:pt x="2058822" y="965199"/>
                </a:lnTo>
                <a:lnTo>
                  <a:pt x="2054510" y="927099"/>
                </a:lnTo>
                <a:lnTo>
                  <a:pt x="985507" y="927099"/>
                </a:lnTo>
                <a:lnTo>
                  <a:pt x="985481" y="914399"/>
                </a:lnTo>
                <a:lnTo>
                  <a:pt x="1049007" y="914399"/>
                </a:lnTo>
                <a:lnTo>
                  <a:pt x="1047699" y="901699"/>
                </a:lnTo>
                <a:lnTo>
                  <a:pt x="981087" y="901699"/>
                </a:lnTo>
                <a:lnTo>
                  <a:pt x="980833" y="888999"/>
                </a:lnTo>
                <a:lnTo>
                  <a:pt x="2049136" y="888999"/>
                </a:lnTo>
                <a:lnTo>
                  <a:pt x="2047168" y="876299"/>
                </a:lnTo>
                <a:lnTo>
                  <a:pt x="1053007" y="876299"/>
                </a:lnTo>
                <a:lnTo>
                  <a:pt x="1047280" y="863599"/>
                </a:lnTo>
                <a:lnTo>
                  <a:pt x="2045200" y="863599"/>
                </a:lnTo>
                <a:lnTo>
                  <a:pt x="2035300" y="812799"/>
                </a:lnTo>
                <a:lnTo>
                  <a:pt x="2023471" y="774699"/>
                </a:lnTo>
                <a:lnTo>
                  <a:pt x="2016639" y="749299"/>
                </a:lnTo>
                <a:lnTo>
                  <a:pt x="1871903" y="749299"/>
                </a:lnTo>
                <a:lnTo>
                  <a:pt x="1876679" y="736599"/>
                </a:lnTo>
                <a:lnTo>
                  <a:pt x="2013224" y="736599"/>
                </a:lnTo>
                <a:lnTo>
                  <a:pt x="2009808" y="723899"/>
                </a:lnTo>
                <a:lnTo>
                  <a:pt x="1994408" y="685799"/>
                </a:lnTo>
                <a:lnTo>
                  <a:pt x="1977368" y="634999"/>
                </a:lnTo>
                <a:lnTo>
                  <a:pt x="1958784" y="584199"/>
                </a:lnTo>
                <a:lnTo>
                  <a:pt x="1935361" y="533399"/>
                </a:lnTo>
                <a:lnTo>
                  <a:pt x="1910180" y="482599"/>
                </a:lnTo>
                <a:lnTo>
                  <a:pt x="1883293" y="444499"/>
                </a:lnTo>
                <a:lnTo>
                  <a:pt x="1854752" y="393699"/>
                </a:lnTo>
                <a:lnTo>
                  <a:pt x="1824610" y="355599"/>
                </a:lnTo>
                <a:lnTo>
                  <a:pt x="1792918" y="330199"/>
                </a:lnTo>
                <a:lnTo>
                  <a:pt x="1759729" y="292099"/>
                </a:lnTo>
                <a:lnTo>
                  <a:pt x="1725094" y="266699"/>
                </a:lnTo>
                <a:lnTo>
                  <a:pt x="1689065" y="241299"/>
                </a:lnTo>
                <a:lnTo>
                  <a:pt x="1651695" y="215899"/>
                </a:lnTo>
                <a:lnTo>
                  <a:pt x="1613036" y="190499"/>
                </a:lnTo>
                <a:lnTo>
                  <a:pt x="1222717" y="190499"/>
                </a:lnTo>
                <a:lnTo>
                  <a:pt x="1222870" y="177799"/>
                </a:lnTo>
                <a:lnTo>
                  <a:pt x="1247406" y="177799"/>
                </a:lnTo>
                <a:lnTo>
                  <a:pt x="1247736" y="165099"/>
                </a:lnTo>
                <a:lnTo>
                  <a:pt x="1573139" y="165099"/>
                </a:lnTo>
                <a:lnTo>
                  <a:pt x="1532057" y="152399"/>
                </a:lnTo>
                <a:lnTo>
                  <a:pt x="1489842" y="126999"/>
                </a:lnTo>
                <a:lnTo>
                  <a:pt x="1446545" y="101599"/>
                </a:lnTo>
                <a:lnTo>
                  <a:pt x="1402219" y="88899"/>
                </a:lnTo>
                <a:lnTo>
                  <a:pt x="1356916" y="63499"/>
                </a:lnTo>
                <a:lnTo>
                  <a:pt x="1310688" y="50799"/>
                </a:lnTo>
                <a:lnTo>
                  <a:pt x="1263586" y="25399"/>
                </a:lnTo>
                <a:lnTo>
                  <a:pt x="1220115" y="12699"/>
                </a:lnTo>
                <a:lnTo>
                  <a:pt x="1171276" y="0"/>
                </a:lnTo>
                <a:close/>
              </a:path>
              <a:path w="2080259" h="2082165">
                <a:moveTo>
                  <a:pt x="2073996" y="1219199"/>
                </a:moveTo>
                <a:lnTo>
                  <a:pt x="1569250" y="1219199"/>
                </a:lnTo>
                <a:lnTo>
                  <a:pt x="1568069" y="1231899"/>
                </a:lnTo>
                <a:lnTo>
                  <a:pt x="2072837" y="1231899"/>
                </a:lnTo>
                <a:lnTo>
                  <a:pt x="2073996" y="1219199"/>
                </a:lnTo>
                <a:close/>
              </a:path>
              <a:path w="2080259" h="2082165">
                <a:moveTo>
                  <a:pt x="2078126" y="1142999"/>
                </a:moveTo>
                <a:lnTo>
                  <a:pt x="2069109" y="1142999"/>
                </a:lnTo>
                <a:lnTo>
                  <a:pt x="2072982" y="1155699"/>
                </a:lnTo>
                <a:lnTo>
                  <a:pt x="2079777" y="1155699"/>
                </a:lnTo>
                <a:lnTo>
                  <a:pt x="2078126" y="1142999"/>
                </a:lnTo>
                <a:close/>
              </a:path>
              <a:path w="2080259" h="2082165">
                <a:moveTo>
                  <a:pt x="2060587" y="990599"/>
                </a:moveTo>
                <a:lnTo>
                  <a:pt x="1937080" y="990599"/>
                </a:lnTo>
                <a:lnTo>
                  <a:pt x="1937219" y="1003299"/>
                </a:lnTo>
                <a:lnTo>
                  <a:pt x="1965532" y="1003299"/>
                </a:lnTo>
                <a:lnTo>
                  <a:pt x="1970472" y="1015999"/>
                </a:lnTo>
                <a:lnTo>
                  <a:pt x="2062352" y="1015999"/>
                </a:lnTo>
                <a:lnTo>
                  <a:pt x="2060587" y="990599"/>
                </a:lnTo>
                <a:close/>
              </a:path>
              <a:path w="2080259" h="2082165">
                <a:moveTo>
                  <a:pt x="1937080" y="990599"/>
                </a:moveTo>
                <a:lnTo>
                  <a:pt x="1883600" y="990599"/>
                </a:lnTo>
                <a:lnTo>
                  <a:pt x="1883587" y="1003299"/>
                </a:lnTo>
                <a:lnTo>
                  <a:pt x="1937219" y="1003299"/>
                </a:lnTo>
                <a:lnTo>
                  <a:pt x="1937080" y="990599"/>
                </a:lnTo>
                <a:close/>
              </a:path>
              <a:path w="2080259" h="2082165">
                <a:moveTo>
                  <a:pt x="2058822" y="965199"/>
                </a:moveTo>
                <a:lnTo>
                  <a:pt x="741527" y="965199"/>
                </a:lnTo>
                <a:lnTo>
                  <a:pt x="740473" y="977899"/>
                </a:lnTo>
                <a:lnTo>
                  <a:pt x="2059704" y="977899"/>
                </a:lnTo>
                <a:lnTo>
                  <a:pt x="2058822" y="965199"/>
                </a:lnTo>
                <a:close/>
              </a:path>
              <a:path w="2080259" h="2082165">
                <a:moveTo>
                  <a:pt x="2049136" y="888999"/>
                </a:moveTo>
                <a:lnTo>
                  <a:pt x="1031773" y="888999"/>
                </a:lnTo>
                <a:lnTo>
                  <a:pt x="1031595" y="901699"/>
                </a:lnTo>
                <a:lnTo>
                  <a:pt x="1047699" y="901699"/>
                </a:lnTo>
                <a:lnTo>
                  <a:pt x="1049007" y="914399"/>
                </a:lnTo>
                <a:lnTo>
                  <a:pt x="985481" y="914399"/>
                </a:lnTo>
                <a:lnTo>
                  <a:pt x="985507" y="927099"/>
                </a:lnTo>
                <a:lnTo>
                  <a:pt x="2054510" y="927099"/>
                </a:lnTo>
                <a:lnTo>
                  <a:pt x="2053073" y="914399"/>
                </a:lnTo>
                <a:lnTo>
                  <a:pt x="2049136" y="888999"/>
                </a:lnTo>
                <a:close/>
              </a:path>
              <a:path w="2080259" h="2082165">
                <a:moveTo>
                  <a:pt x="1031773" y="888999"/>
                </a:moveTo>
                <a:lnTo>
                  <a:pt x="980833" y="888999"/>
                </a:lnTo>
                <a:lnTo>
                  <a:pt x="981087" y="901699"/>
                </a:lnTo>
                <a:lnTo>
                  <a:pt x="1031595" y="901699"/>
                </a:lnTo>
                <a:lnTo>
                  <a:pt x="1031773" y="888999"/>
                </a:lnTo>
                <a:close/>
              </a:path>
              <a:path w="2080259" h="2082165">
                <a:moveTo>
                  <a:pt x="2045200" y="863599"/>
                </a:moveTo>
                <a:lnTo>
                  <a:pt x="1047280" y="863599"/>
                </a:lnTo>
                <a:lnTo>
                  <a:pt x="1053020" y="876299"/>
                </a:lnTo>
                <a:lnTo>
                  <a:pt x="2047168" y="876299"/>
                </a:lnTo>
                <a:lnTo>
                  <a:pt x="2045200" y="863599"/>
                </a:lnTo>
                <a:close/>
              </a:path>
              <a:path w="2080259" h="2082165">
                <a:moveTo>
                  <a:pt x="2013224" y="736599"/>
                </a:moveTo>
                <a:lnTo>
                  <a:pt x="1876679" y="736599"/>
                </a:lnTo>
                <a:lnTo>
                  <a:pt x="1871903" y="749299"/>
                </a:lnTo>
                <a:lnTo>
                  <a:pt x="2016639" y="749299"/>
                </a:lnTo>
                <a:lnTo>
                  <a:pt x="2013224" y="736599"/>
                </a:lnTo>
                <a:close/>
              </a:path>
              <a:path w="2080259" h="2082165">
                <a:moveTo>
                  <a:pt x="1573139" y="165099"/>
                </a:moveTo>
                <a:lnTo>
                  <a:pt x="1247736" y="165099"/>
                </a:lnTo>
                <a:lnTo>
                  <a:pt x="1247406" y="177799"/>
                </a:lnTo>
                <a:lnTo>
                  <a:pt x="1222870" y="177799"/>
                </a:lnTo>
                <a:lnTo>
                  <a:pt x="1222717" y="190499"/>
                </a:lnTo>
                <a:lnTo>
                  <a:pt x="1613036" y="190499"/>
                </a:lnTo>
                <a:lnTo>
                  <a:pt x="1573139" y="165099"/>
                </a:lnTo>
                <a:close/>
              </a:path>
              <a:path w="2080259" h="2082165">
                <a:moveTo>
                  <a:pt x="988377" y="2070354"/>
                </a:moveTo>
                <a:lnTo>
                  <a:pt x="988809" y="2072069"/>
                </a:lnTo>
                <a:lnTo>
                  <a:pt x="989012" y="2074012"/>
                </a:lnTo>
                <a:lnTo>
                  <a:pt x="988847" y="2072031"/>
                </a:lnTo>
                <a:lnTo>
                  <a:pt x="988377" y="2070354"/>
                </a:lnTo>
                <a:close/>
              </a:path>
              <a:path w="2080259" h="2082165">
                <a:moveTo>
                  <a:pt x="998255" y="2081860"/>
                </a:moveTo>
                <a:close/>
              </a:path>
              <a:path w="2080259" h="2082165">
                <a:moveTo>
                  <a:pt x="996099" y="2070596"/>
                </a:moveTo>
                <a:lnTo>
                  <a:pt x="998149" y="2081860"/>
                </a:lnTo>
                <a:lnTo>
                  <a:pt x="996099" y="2070596"/>
                </a:lnTo>
                <a:close/>
              </a:path>
              <a:path w="2080259" h="2082165">
                <a:moveTo>
                  <a:pt x="1003465" y="2079854"/>
                </a:moveTo>
                <a:lnTo>
                  <a:pt x="998169" y="2081860"/>
                </a:lnTo>
                <a:lnTo>
                  <a:pt x="1003465" y="2079854"/>
                </a:lnTo>
                <a:close/>
              </a:path>
              <a:path w="2080259" h="2082165">
                <a:moveTo>
                  <a:pt x="1005535" y="2078673"/>
                </a:moveTo>
                <a:lnTo>
                  <a:pt x="1004633" y="2079384"/>
                </a:lnTo>
                <a:lnTo>
                  <a:pt x="1003820" y="2079790"/>
                </a:lnTo>
                <a:lnTo>
                  <a:pt x="1004646" y="2079384"/>
                </a:lnTo>
                <a:lnTo>
                  <a:pt x="1005535" y="2078673"/>
                </a:lnTo>
                <a:close/>
              </a:path>
            </a:pathLst>
          </a:custGeom>
          <a:solidFill>
            <a:srgbClr val="4471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284483" y="349732"/>
            <a:ext cx="1545691" cy="1552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847080" y="8924887"/>
            <a:ext cx="1196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920" algn="ctr">
              <a:lnSpc>
                <a:spcPct val="100000"/>
              </a:lnSpc>
              <a:spcBef>
                <a:spcPts val="100"/>
              </a:spcBef>
            </a:pPr>
            <a:r>
              <a:rPr sz="800" spc="-35" dirty="0">
                <a:solidFill>
                  <a:srgbClr val="606061"/>
                </a:solidFill>
                <a:latin typeface="Verdana"/>
                <a:cs typeface="Verdana"/>
              </a:rPr>
              <a:t>750ml:</a:t>
            </a:r>
            <a:r>
              <a:rPr sz="800" spc="-8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800" spc="-70" dirty="0">
                <a:solidFill>
                  <a:srgbClr val="606061"/>
                </a:solidFill>
                <a:latin typeface="Verdana"/>
                <a:cs typeface="Verdana"/>
              </a:rPr>
              <a:t>001834175110</a:t>
            </a:r>
            <a:endParaRPr sz="800">
              <a:latin typeface="Verdana"/>
              <a:cs typeface="Verdana"/>
            </a:endParaRPr>
          </a:p>
          <a:p>
            <a:pPr marL="286385">
              <a:lnSpc>
                <a:spcPct val="100000"/>
              </a:lnSpc>
            </a:pPr>
            <a:r>
              <a:rPr sz="800" spc="-90" dirty="0">
                <a:solidFill>
                  <a:srgbClr val="606061"/>
                </a:solidFill>
                <a:latin typeface="Verdana"/>
                <a:cs typeface="Verdana"/>
              </a:rPr>
              <a:t>1.5L:</a:t>
            </a:r>
            <a:r>
              <a:rPr sz="800" spc="-14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800" spc="-80" dirty="0">
                <a:solidFill>
                  <a:srgbClr val="606061"/>
                </a:solidFill>
                <a:latin typeface="Verdana"/>
                <a:cs typeface="Verdana"/>
              </a:rPr>
              <a:t>001834115110</a:t>
            </a:r>
            <a:endParaRPr sz="8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800" spc="-80" dirty="0">
                <a:solidFill>
                  <a:srgbClr val="606061"/>
                </a:solidFill>
                <a:latin typeface="Verdana"/>
                <a:cs typeface="Verdana"/>
              </a:rPr>
              <a:t>187ml:</a:t>
            </a:r>
            <a:r>
              <a:rPr sz="800" spc="-10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800" spc="35" dirty="0">
                <a:solidFill>
                  <a:srgbClr val="606061"/>
                </a:solidFill>
                <a:latin typeface="Verdana"/>
                <a:cs typeface="Verdana"/>
              </a:rPr>
              <a:t>008500000546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01767" y="3372345"/>
            <a:ext cx="6283325" cy="13271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4765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950"/>
              </a:spcBef>
            </a:pPr>
            <a:r>
              <a:rPr sz="2600" b="1" spc="-45" dirty="0">
                <a:solidFill>
                  <a:srgbClr val="72A654"/>
                </a:solidFill>
                <a:latin typeface="Arial"/>
                <a:cs typeface="Arial"/>
              </a:rPr>
              <a:t>TASTING</a:t>
            </a:r>
            <a:r>
              <a:rPr sz="2600" b="1" spc="-160" dirty="0">
                <a:solidFill>
                  <a:srgbClr val="72A654"/>
                </a:solidFill>
                <a:latin typeface="Arial"/>
                <a:cs typeface="Arial"/>
              </a:rPr>
              <a:t> </a:t>
            </a:r>
            <a:r>
              <a:rPr sz="2600" b="1" spc="-45" dirty="0">
                <a:solidFill>
                  <a:srgbClr val="72A654"/>
                </a:solidFill>
                <a:latin typeface="Arial"/>
                <a:cs typeface="Arial"/>
              </a:rPr>
              <a:t>NOTES</a:t>
            </a:r>
            <a:endParaRPr sz="2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80"/>
              </a:spcBef>
            </a:pPr>
            <a:r>
              <a:rPr sz="2000" spc="-35" dirty="0">
                <a:solidFill>
                  <a:srgbClr val="606061"/>
                </a:solidFill>
                <a:latin typeface="Verdana"/>
                <a:cs typeface="Verdana"/>
              </a:rPr>
              <a:t>Smooth, </a:t>
            </a:r>
            <a:r>
              <a:rPr sz="2000" spc="30" dirty="0">
                <a:solidFill>
                  <a:srgbClr val="606061"/>
                </a:solidFill>
                <a:latin typeface="Verdana"/>
                <a:cs typeface="Verdana"/>
              </a:rPr>
              <a:t>Light </a:t>
            </a:r>
            <a:r>
              <a:rPr sz="2000" spc="-55" dirty="0">
                <a:solidFill>
                  <a:srgbClr val="606061"/>
                </a:solidFill>
                <a:latin typeface="Verdana"/>
                <a:cs typeface="Verdana"/>
              </a:rPr>
              <a:t>Oak, </a:t>
            </a:r>
            <a:r>
              <a:rPr sz="2000" spc="-65" dirty="0">
                <a:solidFill>
                  <a:srgbClr val="606061"/>
                </a:solidFill>
                <a:latin typeface="Verdana"/>
                <a:cs typeface="Verdana"/>
              </a:rPr>
              <a:t>&amp;</a:t>
            </a:r>
            <a:r>
              <a:rPr sz="2000" spc="-36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2000" spc="-5" dirty="0">
                <a:solidFill>
                  <a:srgbClr val="606061"/>
                </a:solidFill>
                <a:latin typeface="Verdana"/>
                <a:cs typeface="Verdana"/>
              </a:rPr>
              <a:t>Blueberry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04384" y="6619012"/>
            <a:ext cx="2111375" cy="2070100"/>
          </a:xfrm>
          <a:custGeom>
            <a:avLst/>
            <a:gdLst/>
            <a:ahLst/>
            <a:cxnLst/>
            <a:rect l="l" t="t" r="r" b="b"/>
            <a:pathLst>
              <a:path w="2111375" h="2070100">
                <a:moveTo>
                  <a:pt x="1600035" y="1943100"/>
                </a:moveTo>
                <a:lnTo>
                  <a:pt x="610324" y="1943100"/>
                </a:lnTo>
                <a:lnTo>
                  <a:pt x="599326" y="1968500"/>
                </a:lnTo>
                <a:lnTo>
                  <a:pt x="596469" y="1968500"/>
                </a:lnTo>
                <a:lnTo>
                  <a:pt x="630028" y="1993900"/>
                </a:lnTo>
                <a:lnTo>
                  <a:pt x="669127" y="2019300"/>
                </a:lnTo>
                <a:lnTo>
                  <a:pt x="712701" y="2032000"/>
                </a:lnTo>
                <a:lnTo>
                  <a:pt x="759685" y="2044700"/>
                </a:lnTo>
                <a:lnTo>
                  <a:pt x="859631" y="2070100"/>
                </a:lnTo>
                <a:lnTo>
                  <a:pt x="1094690" y="2070100"/>
                </a:lnTo>
                <a:lnTo>
                  <a:pt x="1118240" y="2057400"/>
                </a:lnTo>
                <a:lnTo>
                  <a:pt x="1143513" y="2044700"/>
                </a:lnTo>
                <a:lnTo>
                  <a:pt x="1170365" y="2032000"/>
                </a:lnTo>
                <a:lnTo>
                  <a:pt x="1425054" y="2032000"/>
                </a:lnTo>
                <a:lnTo>
                  <a:pt x="1474797" y="2019300"/>
                </a:lnTo>
                <a:lnTo>
                  <a:pt x="1523208" y="1993900"/>
                </a:lnTo>
                <a:lnTo>
                  <a:pt x="1570037" y="1968500"/>
                </a:lnTo>
                <a:lnTo>
                  <a:pt x="1600035" y="1943100"/>
                </a:lnTo>
                <a:close/>
              </a:path>
              <a:path w="2111375" h="2070100">
                <a:moveTo>
                  <a:pt x="1425054" y="2032000"/>
                </a:moveTo>
                <a:lnTo>
                  <a:pt x="1281702" y="2032000"/>
                </a:lnTo>
                <a:lnTo>
                  <a:pt x="1326612" y="2044700"/>
                </a:lnTo>
                <a:lnTo>
                  <a:pt x="1374229" y="2044700"/>
                </a:lnTo>
                <a:lnTo>
                  <a:pt x="1425054" y="2032000"/>
                </a:lnTo>
                <a:close/>
              </a:path>
              <a:path w="2111375" h="2070100">
                <a:moveTo>
                  <a:pt x="610312" y="1943100"/>
                </a:moveTo>
                <a:lnTo>
                  <a:pt x="592900" y="1943100"/>
                </a:lnTo>
                <a:lnTo>
                  <a:pt x="591058" y="1955800"/>
                </a:lnTo>
                <a:lnTo>
                  <a:pt x="590931" y="1968500"/>
                </a:lnTo>
                <a:lnTo>
                  <a:pt x="594170" y="1955800"/>
                </a:lnTo>
                <a:lnTo>
                  <a:pt x="603858" y="1955800"/>
                </a:lnTo>
                <a:lnTo>
                  <a:pt x="610312" y="1943100"/>
                </a:lnTo>
                <a:close/>
              </a:path>
              <a:path w="2111375" h="2070100">
                <a:moveTo>
                  <a:pt x="1141981" y="0"/>
                </a:moveTo>
                <a:lnTo>
                  <a:pt x="932932" y="0"/>
                </a:lnTo>
                <a:lnTo>
                  <a:pt x="770298" y="38100"/>
                </a:lnTo>
                <a:lnTo>
                  <a:pt x="721246" y="50800"/>
                </a:lnTo>
                <a:lnTo>
                  <a:pt x="676733" y="63500"/>
                </a:lnTo>
                <a:lnTo>
                  <a:pt x="630434" y="88900"/>
                </a:lnTo>
                <a:lnTo>
                  <a:pt x="585281" y="101600"/>
                </a:lnTo>
                <a:lnTo>
                  <a:pt x="541338" y="127000"/>
                </a:lnTo>
                <a:lnTo>
                  <a:pt x="498665" y="152400"/>
                </a:lnTo>
                <a:lnTo>
                  <a:pt x="457327" y="177800"/>
                </a:lnTo>
                <a:lnTo>
                  <a:pt x="417384" y="203200"/>
                </a:lnTo>
                <a:lnTo>
                  <a:pt x="378901" y="228600"/>
                </a:lnTo>
                <a:lnTo>
                  <a:pt x="341938" y="254000"/>
                </a:lnTo>
                <a:lnTo>
                  <a:pt x="306558" y="279400"/>
                </a:lnTo>
                <a:lnTo>
                  <a:pt x="272824" y="317500"/>
                </a:lnTo>
                <a:lnTo>
                  <a:pt x="240799" y="342900"/>
                </a:lnTo>
                <a:lnTo>
                  <a:pt x="210544" y="381000"/>
                </a:lnTo>
                <a:lnTo>
                  <a:pt x="182122" y="419100"/>
                </a:lnTo>
                <a:lnTo>
                  <a:pt x="155595" y="444500"/>
                </a:lnTo>
                <a:lnTo>
                  <a:pt x="131026" y="482600"/>
                </a:lnTo>
                <a:lnTo>
                  <a:pt x="108478" y="533400"/>
                </a:lnTo>
                <a:lnTo>
                  <a:pt x="88012" y="571500"/>
                </a:lnTo>
                <a:lnTo>
                  <a:pt x="69691" y="609600"/>
                </a:lnTo>
                <a:lnTo>
                  <a:pt x="53577" y="660400"/>
                </a:lnTo>
                <a:lnTo>
                  <a:pt x="39734" y="698500"/>
                </a:lnTo>
                <a:lnTo>
                  <a:pt x="28223" y="749300"/>
                </a:lnTo>
                <a:lnTo>
                  <a:pt x="19106" y="800100"/>
                </a:lnTo>
                <a:lnTo>
                  <a:pt x="12446" y="850900"/>
                </a:lnTo>
                <a:lnTo>
                  <a:pt x="8320" y="901700"/>
                </a:lnTo>
                <a:lnTo>
                  <a:pt x="4406" y="939800"/>
                </a:lnTo>
                <a:lnTo>
                  <a:pt x="1401" y="990600"/>
                </a:lnTo>
                <a:lnTo>
                  <a:pt x="0" y="1054100"/>
                </a:lnTo>
                <a:lnTo>
                  <a:pt x="899" y="1104900"/>
                </a:lnTo>
                <a:lnTo>
                  <a:pt x="4795" y="1155700"/>
                </a:lnTo>
                <a:lnTo>
                  <a:pt x="12383" y="1206500"/>
                </a:lnTo>
                <a:lnTo>
                  <a:pt x="24910" y="1257300"/>
                </a:lnTo>
                <a:lnTo>
                  <a:pt x="43140" y="1308100"/>
                </a:lnTo>
                <a:lnTo>
                  <a:pt x="64599" y="1358900"/>
                </a:lnTo>
                <a:lnTo>
                  <a:pt x="86811" y="1409700"/>
                </a:lnTo>
                <a:lnTo>
                  <a:pt x="107303" y="1460500"/>
                </a:lnTo>
                <a:lnTo>
                  <a:pt x="123598" y="1498600"/>
                </a:lnTo>
                <a:lnTo>
                  <a:pt x="133223" y="1524000"/>
                </a:lnTo>
                <a:lnTo>
                  <a:pt x="149714" y="1562100"/>
                </a:lnTo>
                <a:lnTo>
                  <a:pt x="174337" y="1600200"/>
                </a:lnTo>
                <a:lnTo>
                  <a:pt x="205555" y="1638300"/>
                </a:lnTo>
                <a:lnTo>
                  <a:pt x="241834" y="1663700"/>
                </a:lnTo>
                <a:lnTo>
                  <a:pt x="281636" y="1701800"/>
                </a:lnTo>
                <a:lnTo>
                  <a:pt x="365668" y="1778000"/>
                </a:lnTo>
                <a:lnTo>
                  <a:pt x="406826" y="1803400"/>
                </a:lnTo>
                <a:lnTo>
                  <a:pt x="445364" y="1841500"/>
                </a:lnTo>
                <a:lnTo>
                  <a:pt x="469452" y="1866900"/>
                </a:lnTo>
                <a:lnTo>
                  <a:pt x="516330" y="1905000"/>
                </a:lnTo>
                <a:lnTo>
                  <a:pt x="561348" y="1943100"/>
                </a:lnTo>
                <a:lnTo>
                  <a:pt x="579857" y="1955800"/>
                </a:lnTo>
                <a:lnTo>
                  <a:pt x="590119" y="1955800"/>
                </a:lnTo>
                <a:lnTo>
                  <a:pt x="585394" y="1943100"/>
                </a:lnTo>
                <a:lnTo>
                  <a:pt x="1600035" y="1943100"/>
                </a:lnTo>
                <a:lnTo>
                  <a:pt x="1644448" y="1905000"/>
                </a:lnTo>
                <a:lnTo>
                  <a:pt x="1686047" y="1866900"/>
                </a:lnTo>
                <a:lnTo>
                  <a:pt x="1731974" y="1816100"/>
                </a:lnTo>
                <a:lnTo>
                  <a:pt x="1774369" y="1765300"/>
                </a:lnTo>
                <a:lnTo>
                  <a:pt x="1795039" y="1739900"/>
                </a:lnTo>
                <a:lnTo>
                  <a:pt x="1157580" y="1739900"/>
                </a:lnTo>
                <a:lnTo>
                  <a:pt x="1155928" y="1733956"/>
                </a:lnTo>
                <a:lnTo>
                  <a:pt x="1150036" y="1727200"/>
                </a:lnTo>
                <a:lnTo>
                  <a:pt x="1805374" y="1727200"/>
                </a:lnTo>
                <a:lnTo>
                  <a:pt x="1817129" y="1701800"/>
                </a:lnTo>
                <a:lnTo>
                  <a:pt x="1167537" y="1701800"/>
                </a:lnTo>
                <a:lnTo>
                  <a:pt x="1167511" y="1689100"/>
                </a:lnTo>
                <a:lnTo>
                  <a:pt x="1170712" y="1689100"/>
                </a:lnTo>
                <a:lnTo>
                  <a:pt x="1169416" y="1676400"/>
                </a:lnTo>
                <a:lnTo>
                  <a:pt x="1165200" y="1676400"/>
                </a:lnTo>
                <a:lnTo>
                  <a:pt x="1165733" y="1663700"/>
                </a:lnTo>
                <a:lnTo>
                  <a:pt x="1894433" y="1663700"/>
                </a:lnTo>
                <a:lnTo>
                  <a:pt x="1913417" y="1638300"/>
                </a:lnTo>
                <a:lnTo>
                  <a:pt x="1938597" y="1587500"/>
                </a:lnTo>
                <a:lnTo>
                  <a:pt x="1960726" y="1549400"/>
                </a:lnTo>
                <a:lnTo>
                  <a:pt x="1970387" y="1524000"/>
                </a:lnTo>
                <a:lnTo>
                  <a:pt x="897789" y="1524000"/>
                </a:lnTo>
                <a:lnTo>
                  <a:pt x="897001" y="1511300"/>
                </a:lnTo>
                <a:lnTo>
                  <a:pt x="1975217" y="1511300"/>
                </a:lnTo>
                <a:lnTo>
                  <a:pt x="1980048" y="1498600"/>
                </a:lnTo>
                <a:lnTo>
                  <a:pt x="1996807" y="1460500"/>
                </a:lnTo>
                <a:lnTo>
                  <a:pt x="2011249" y="1435100"/>
                </a:lnTo>
                <a:lnTo>
                  <a:pt x="2024427" y="1409700"/>
                </a:lnTo>
                <a:lnTo>
                  <a:pt x="967347" y="1409700"/>
                </a:lnTo>
                <a:lnTo>
                  <a:pt x="968680" y="1397000"/>
                </a:lnTo>
                <a:lnTo>
                  <a:pt x="953021" y="1397000"/>
                </a:lnTo>
                <a:lnTo>
                  <a:pt x="952538" y="1384300"/>
                </a:lnTo>
                <a:lnTo>
                  <a:pt x="954863" y="1384300"/>
                </a:lnTo>
                <a:lnTo>
                  <a:pt x="955434" y="1371600"/>
                </a:lnTo>
                <a:lnTo>
                  <a:pt x="2042758" y="1371600"/>
                </a:lnTo>
                <a:lnTo>
                  <a:pt x="2048628" y="1358900"/>
                </a:lnTo>
                <a:lnTo>
                  <a:pt x="2063834" y="1320800"/>
                </a:lnTo>
                <a:lnTo>
                  <a:pt x="2076387" y="1282700"/>
                </a:lnTo>
                <a:lnTo>
                  <a:pt x="2091006" y="1219200"/>
                </a:lnTo>
                <a:lnTo>
                  <a:pt x="2096848" y="1181100"/>
                </a:lnTo>
                <a:lnTo>
                  <a:pt x="2101711" y="1143000"/>
                </a:lnTo>
                <a:lnTo>
                  <a:pt x="2106561" y="1092200"/>
                </a:lnTo>
                <a:lnTo>
                  <a:pt x="2108691" y="1066800"/>
                </a:lnTo>
                <a:lnTo>
                  <a:pt x="513474" y="1066800"/>
                </a:lnTo>
                <a:lnTo>
                  <a:pt x="513423" y="1054100"/>
                </a:lnTo>
                <a:lnTo>
                  <a:pt x="2109756" y="1054100"/>
                </a:lnTo>
                <a:lnTo>
                  <a:pt x="2111294" y="1003300"/>
                </a:lnTo>
                <a:lnTo>
                  <a:pt x="479540" y="1003300"/>
                </a:lnTo>
                <a:lnTo>
                  <a:pt x="480365" y="990600"/>
                </a:lnTo>
                <a:lnTo>
                  <a:pt x="2111263" y="990600"/>
                </a:lnTo>
                <a:lnTo>
                  <a:pt x="2111172" y="952500"/>
                </a:lnTo>
                <a:lnTo>
                  <a:pt x="2110281" y="927100"/>
                </a:lnTo>
                <a:lnTo>
                  <a:pt x="2041386" y="927100"/>
                </a:lnTo>
                <a:lnTo>
                  <a:pt x="2048640" y="914400"/>
                </a:lnTo>
                <a:lnTo>
                  <a:pt x="2109836" y="914400"/>
                </a:lnTo>
                <a:lnTo>
                  <a:pt x="2109390" y="901700"/>
                </a:lnTo>
                <a:lnTo>
                  <a:pt x="2057896" y="901700"/>
                </a:lnTo>
                <a:lnTo>
                  <a:pt x="2054700" y="889000"/>
                </a:lnTo>
                <a:lnTo>
                  <a:pt x="2058878" y="876300"/>
                </a:lnTo>
                <a:lnTo>
                  <a:pt x="2107093" y="876300"/>
                </a:lnTo>
                <a:lnTo>
                  <a:pt x="2105945" y="863600"/>
                </a:lnTo>
                <a:lnTo>
                  <a:pt x="2100834" y="812800"/>
                </a:lnTo>
                <a:lnTo>
                  <a:pt x="2068957" y="812800"/>
                </a:lnTo>
                <a:lnTo>
                  <a:pt x="2064545" y="800100"/>
                </a:lnTo>
                <a:lnTo>
                  <a:pt x="2064712" y="787400"/>
                </a:lnTo>
                <a:lnTo>
                  <a:pt x="2093753" y="787400"/>
                </a:lnTo>
                <a:lnTo>
                  <a:pt x="2090213" y="774700"/>
                </a:lnTo>
                <a:lnTo>
                  <a:pt x="2077698" y="736600"/>
                </a:lnTo>
                <a:lnTo>
                  <a:pt x="1988706" y="736600"/>
                </a:lnTo>
                <a:lnTo>
                  <a:pt x="1990979" y="723900"/>
                </a:lnTo>
                <a:lnTo>
                  <a:pt x="1976705" y="723900"/>
                </a:lnTo>
                <a:lnTo>
                  <a:pt x="1976044" y="711200"/>
                </a:lnTo>
                <a:lnTo>
                  <a:pt x="2068184" y="711200"/>
                </a:lnTo>
                <a:lnTo>
                  <a:pt x="2052154" y="673100"/>
                </a:lnTo>
                <a:lnTo>
                  <a:pt x="2027469" y="635000"/>
                </a:lnTo>
                <a:lnTo>
                  <a:pt x="2000849" y="596900"/>
                </a:lnTo>
                <a:lnTo>
                  <a:pt x="1987259" y="571500"/>
                </a:lnTo>
                <a:lnTo>
                  <a:pt x="1764183" y="571500"/>
                </a:lnTo>
                <a:lnTo>
                  <a:pt x="1762900" y="558800"/>
                </a:lnTo>
                <a:lnTo>
                  <a:pt x="1755979" y="558800"/>
                </a:lnTo>
                <a:lnTo>
                  <a:pt x="1755356" y="546100"/>
                </a:lnTo>
                <a:lnTo>
                  <a:pt x="1973669" y="546100"/>
                </a:lnTo>
                <a:lnTo>
                  <a:pt x="1922977" y="469900"/>
                </a:lnTo>
                <a:lnTo>
                  <a:pt x="1895988" y="431800"/>
                </a:lnTo>
                <a:lnTo>
                  <a:pt x="1865541" y="393700"/>
                </a:lnTo>
                <a:lnTo>
                  <a:pt x="1837027" y="368300"/>
                </a:lnTo>
                <a:lnTo>
                  <a:pt x="1798714" y="330200"/>
                </a:lnTo>
                <a:lnTo>
                  <a:pt x="1765097" y="292100"/>
                </a:lnTo>
                <a:lnTo>
                  <a:pt x="1719169" y="292100"/>
                </a:lnTo>
                <a:lnTo>
                  <a:pt x="1705991" y="279400"/>
                </a:lnTo>
                <a:lnTo>
                  <a:pt x="1704632" y="279400"/>
                </a:lnTo>
                <a:lnTo>
                  <a:pt x="1706131" y="266700"/>
                </a:lnTo>
                <a:lnTo>
                  <a:pt x="1696289" y="266700"/>
                </a:lnTo>
                <a:lnTo>
                  <a:pt x="1696670" y="254000"/>
                </a:lnTo>
                <a:lnTo>
                  <a:pt x="1748001" y="254000"/>
                </a:lnTo>
                <a:lnTo>
                  <a:pt x="1745332" y="241300"/>
                </a:lnTo>
                <a:lnTo>
                  <a:pt x="1734358" y="228600"/>
                </a:lnTo>
                <a:lnTo>
                  <a:pt x="1725311" y="215900"/>
                </a:lnTo>
                <a:lnTo>
                  <a:pt x="1725753" y="203200"/>
                </a:lnTo>
                <a:lnTo>
                  <a:pt x="1714978" y="190500"/>
                </a:lnTo>
                <a:lnTo>
                  <a:pt x="1690572" y="177800"/>
                </a:lnTo>
                <a:lnTo>
                  <a:pt x="1654982" y="165100"/>
                </a:lnTo>
                <a:lnTo>
                  <a:pt x="1610654" y="139700"/>
                </a:lnTo>
                <a:lnTo>
                  <a:pt x="1560032" y="114300"/>
                </a:lnTo>
                <a:lnTo>
                  <a:pt x="674828" y="114300"/>
                </a:lnTo>
                <a:lnTo>
                  <a:pt x="674231" y="101600"/>
                </a:lnTo>
                <a:lnTo>
                  <a:pt x="692366" y="101600"/>
                </a:lnTo>
                <a:lnTo>
                  <a:pt x="691096" y="88900"/>
                </a:lnTo>
                <a:lnTo>
                  <a:pt x="1505563" y="88900"/>
                </a:lnTo>
                <a:lnTo>
                  <a:pt x="1394866" y="38100"/>
                </a:lnTo>
                <a:lnTo>
                  <a:pt x="1343529" y="12700"/>
                </a:lnTo>
                <a:lnTo>
                  <a:pt x="1185010" y="12700"/>
                </a:lnTo>
                <a:lnTo>
                  <a:pt x="1141981" y="0"/>
                </a:lnTo>
                <a:close/>
              </a:path>
              <a:path w="2111375" h="2070100">
                <a:moveTo>
                  <a:pt x="1155928" y="1733956"/>
                </a:moveTo>
                <a:lnTo>
                  <a:pt x="1157580" y="1739900"/>
                </a:lnTo>
                <a:lnTo>
                  <a:pt x="1161111" y="1739900"/>
                </a:lnTo>
                <a:lnTo>
                  <a:pt x="1155928" y="1733956"/>
                </a:lnTo>
                <a:close/>
              </a:path>
              <a:path w="2111375" h="2070100">
                <a:moveTo>
                  <a:pt x="1805374" y="1727200"/>
                </a:moveTo>
                <a:lnTo>
                  <a:pt x="1154049" y="1727200"/>
                </a:lnTo>
                <a:lnTo>
                  <a:pt x="1155928" y="1733956"/>
                </a:lnTo>
                <a:lnTo>
                  <a:pt x="1161111" y="1739900"/>
                </a:lnTo>
                <a:lnTo>
                  <a:pt x="1795039" y="1739900"/>
                </a:lnTo>
                <a:lnTo>
                  <a:pt x="1805374" y="1727200"/>
                </a:lnTo>
                <a:close/>
              </a:path>
              <a:path w="2111375" h="2070100">
                <a:moveTo>
                  <a:pt x="1178040" y="1689100"/>
                </a:moveTo>
                <a:lnTo>
                  <a:pt x="1167511" y="1689100"/>
                </a:lnTo>
                <a:lnTo>
                  <a:pt x="1167537" y="1701800"/>
                </a:lnTo>
                <a:lnTo>
                  <a:pt x="1178268" y="1701800"/>
                </a:lnTo>
                <a:lnTo>
                  <a:pt x="1178040" y="1689100"/>
                </a:lnTo>
                <a:close/>
              </a:path>
              <a:path w="2111375" h="2070100">
                <a:moveTo>
                  <a:pt x="1894433" y="1663700"/>
                </a:moveTo>
                <a:lnTo>
                  <a:pt x="1165733" y="1663700"/>
                </a:lnTo>
                <a:lnTo>
                  <a:pt x="1165200" y="1676400"/>
                </a:lnTo>
                <a:lnTo>
                  <a:pt x="1169416" y="1676400"/>
                </a:lnTo>
                <a:lnTo>
                  <a:pt x="1170724" y="1689100"/>
                </a:lnTo>
                <a:lnTo>
                  <a:pt x="1178040" y="1689100"/>
                </a:lnTo>
                <a:lnTo>
                  <a:pt x="1178268" y="1701800"/>
                </a:lnTo>
                <a:lnTo>
                  <a:pt x="1817129" y="1701800"/>
                </a:lnTo>
                <a:lnTo>
                  <a:pt x="1852927" y="1689100"/>
                </a:lnTo>
                <a:lnTo>
                  <a:pt x="1884942" y="1676400"/>
                </a:lnTo>
                <a:lnTo>
                  <a:pt x="1894433" y="1663700"/>
                </a:lnTo>
                <a:close/>
              </a:path>
              <a:path w="2111375" h="2070100">
                <a:moveTo>
                  <a:pt x="897001" y="1511300"/>
                </a:moveTo>
                <a:lnTo>
                  <a:pt x="897789" y="1524000"/>
                </a:lnTo>
                <a:lnTo>
                  <a:pt x="897001" y="1511300"/>
                </a:lnTo>
                <a:close/>
              </a:path>
              <a:path w="2111375" h="2070100">
                <a:moveTo>
                  <a:pt x="1975217" y="1511300"/>
                </a:moveTo>
                <a:lnTo>
                  <a:pt x="897001" y="1511300"/>
                </a:lnTo>
                <a:lnTo>
                  <a:pt x="897801" y="1524000"/>
                </a:lnTo>
                <a:lnTo>
                  <a:pt x="1970387" y="1524000"/>
                </a:lnTo>
                <a:lnTo>
                  <a:pt x="1975217" y="1511300"/>
                </a:lnTo>
                <a:close/>
              </a:path>
              <a:path w="2111375" h="2070100">
                <a:moveTo>
                  <a:pt x="2042758" y="1371600"/>
                </a:moveTo>
                <a:lnTo>
                  <a:pt x="955447" y="1371600"/>
                </a:lnTo>
                <a:lnTo>
                  <a:pt x="954863" y="1384300"/>
                </a:lnTo>
                <a:lnTo>
                  <a:pt x="963511" y="1384300"/>
                </a:lnTo>
                <a:lnTo>
                  <a:pt x="963486" y="1397000"/>
                </a:lnTo>
                <a:lnTo>
                  <a:pt x="968680" y="1397000"/>
                </a:lnTo>
                <a:lnTo>
                  <a:pt x="967347" y="1409700"/>
                </a:lnTo>
                <a:lnTo>
                  <a:pt x="2024427" y="1409700"/>
                </a:lnTo>
                <a:lnTo>
                  <a:pt x="2031017" y="1397000"/>
                </a:lnTo>
                <a:lnTo>
                  <a:pt x="2042758" y="1371600"/>
                </a:lnTo>
                <a:close/>
              </a:path>
              <a:path w="2111375" h="2070100">
                <a:moveTo>
                  <a:pt x="963511" y="1384300"/>
                </a:moveTo>
                <a:lnTo>
                  <a:pt x="952538" y="1384300"/>
                </a:lnTo>
                <a:lnTo>
                  <a:pt x="953021" y="1397000"/>
                </a:lnTo>
                <a:lnTo>
                  <a:pt x="963486" y="1397000"/>
                </a:lnTo>
                <a:lnTo>
                  <a:pt x="963511" y="1384300"/>
                </a:lnTo>
                <a:close/>
              </a:path>
              <a:path w="2111375" h="2070100">
                <a:moveTo>
                  <a:pt x="2109756" y="1054100"/>
                </a:moveTo>
                <a:lnTo>
                  <a:pt x="513423" y="1054100"/>
                </a:lnTo>
                <a:lnTo>
                  <a:pt x="513474" y="1066800"/>
                </a:lnTo>
                <a:lnTo>
                  <a:pt x="2108691" y="1066800"/>
                </a:lnTo>
                <a:lnTo>
                  <a:pt x="2109756" y="1054100"/>
                </a:lnTo>
                <a:close/>
              </a:path>
              <a:path w="2111375" h="2070100">
                <a:moveTo>
                  <a:pt x="2111263" y="990600"/>
                </a:moveTo>
                <a:lnTo>
                  <a:pt x="480365" y="990600"/>
                </a:lnTo>
                <a:lnTo>
                  <a:pt x="479540" y="1003300"/>
                </a:lnTo>
                <a:lnTo>
                  <a:pt x="2111294" y="1003300"/>
                </a:lnTo>
                <a:lnTo>
                  <a:pt x="2111263" y="990600"/>
                </a:lnTo>
                <a:close/>
              </a:path>
              <a:path w="2111375" h="2070100">
                <a:moveTo>
                  <a:pt x="2109836" y="914400"/>
                </a:moveTo>
                <a:lnTo>
                  <a:pt x="2060664" y="914400"/>
                </a:lnTo>
                <a:lnTo>
                  <a:pt x="2059240" y="927100"/>
                </a:lnTo>
                <a:lnTo>
                  <a:pt x="2110281" y="927100"/>
                </a:lnTo>
                <a:lnTo>
                  <a:pt x="2109836" y="914400"/>
                </a:lnTo>
                <a:close/>
              </a:path>
              <a:path w="2111375" h="2070100">
                <a:moveTo>
                  <a:pt x="2107093" y="876300"/>
                </a:moveTo>
                <a:lnTo>
                  <a:pt x="2068957" y="876300"/>
                </a:lnTo>
                <a:lnTo>
                  <a:pt x="2075685" y="889000"/>
                </a:lnTo>
                <a:lnTo>
                  <a:pt x="2071794" y="901700"/>
                </a:lnTo>
                <a:lnTo>
                  <a:pt x="2109390" y="901700"/>
                </a:lnTo>
                <a:lnTo>
                  <a:pt x="2107093" y="876300"/>
                </a:lnTo>
                <a:close/>
              </a:path>
              <a:path w="2111375" h="2070100">
                <a:moveTo>
                  <a:pt x="2093753" y="787400"/>
                </a:moveTo>
                <a:lnTo>
                  <a:pt x="2066168" y="787400"/>
                </a:lnTo>
                <a:lnTo>
                  <a:pt x="2069189" y="800100"/>
                </a:lnTo>
                <a:lnTo>
                  <a:pt x="2068957" y="812800"/>
                </a:lnTo>
                <a:lnTo>
                  <a:pt x="2100834" y="812800"/>
                </a:lnTo>
                <a:lnTo>
                  <a:pt x="2093753" y="787400"/>
                </a:lnTo>
                <a:close/>
              </a:path>
              <a:path w="2111375" h="2070100">
                <a:moveTo>
                  <a:pt x="2068184" y="711200"/>
                </a:moveTo>
                <a:lnTo>
                  <a:pt x="2001012" y="711200"/>
                </a:lnTo>
                <a:lnTo>
                  <a:pt x="1999755" y="723900"/>
                </a:lnTo>
                <a:lnTo>
                  <a:pt x="1990979" y="723900"/>
                </a:lnTo>
                <a:lnTo>
                  <a:pt x="1988706" y="736600"/>
                </a:lnTo>
                <a:lnTo>
                  <a:pt x="2077698" y="736600"/>
                </a:lnTo>
                <a:lnTo>
                  <a:pt x="2073527" y="723900"/>
                </a:lnTo>
                <a:lnTo>
                  <a:pt x="2068184" y="711200"/>
                </a:lnTo>
                <a:close/>
              </a:path>
              <a:path w="2111375" h="2070100">
                <a:moveTo>
                  <a:pt x="1976057" y="711200"/>
                </a:moveTo>
                <a:lnTo>
                  <a:pt x="1976705" y="723900"/>
                </a:lnTo>
                <a:lnTo>
                  <a:pt x="1976057" y="711200"/>
                </a:lnTo>
                <a:close/>
              </a:path>
              <a:path w="2111375" h="2070100">
                <a:moveTo>
                  <a:pt x="2001000" y="711200"/>
                </a:moveTo>
                <a:lnTo>
                  <a:pt x="1976057" y="711200"/>
                </a:lnTo>
                <a:lnTo>
                  <a:pt x="1976705" y="723900"/>
                </a:lnTo>
                <a:lnTo>
                  <a:pt x="1999755" y="723900"/>
                </a:lnTo>
                <a:lnTo>
                  <a:pt x="2001000" y="711200"/>
                </a:lnTo>
                <a:close/>
              </a:path>
              <a:path w="2111375" h="2070100">
                <a:moveTo>
                  <a:pt x="1909801" y="558800"/>
                </a:moveTo>
                <a:lnTo>
                  <a:pt x="1762900" y="558800"/>
                </a:lnTo>
                <a:lnTo>
                  <a:pt x="1764183" y="571500"/>
                </a:lnTo>
                <a:lnTo>
                  <a:pt x="1906461" y="571500"/>
                </a:lnTo>
                <a:lnTo>
                  <a:pt x="1909801" y="558800"/>
                </a:lnTo>
                <a:close/>
              </a:path>
              <a:path w="2111375" h="2070100">
                <a:moveTo>
                  <a:pt x="1909809" y="558816"/>
                </a:moveTo>
                <a:lnTo>
                  <a:pt x="1906461" y="571500"/>
                </a:lnTo>
                <a:lnTo>
                  <a:pt x="1916303" y="571500"/>
                </a:lnTo>
                <a:lnTo>
                  <a:pt x="1909809" y="558816"/>
                </a:lnTo>
                <a:close/>
              </a:path>
              <a:path w="2111375" h="2070100">
                <a:moveTo>
                  <a:pt x="1909814" y="558800"/>
                </a:moveTo>
                <a:lnTo>
                  <a:pt x="1916303" y="571500"/>
                </a:lnTo>
                <a:lnTo>
                  <a:pt x="1909814" y="558800"/>
                </a:lnTo>
                <a:close/>
              </a:path>
              <a:path w="2111375" h="2070100">
                <a:moveTo>
                  <a:pt x="1973669" y="546100"/>
                </a:moveTo>
                <a:lnTo>
                  <a:pt x="1755356" y="546100"/>
                </a:lnTo>
                <a:lnTo>
                  <a:pt x="1755979" y="558800"/>
                </a:lnTo>
                <a:lnTo>
                  <a:pt x="1909814" y="558800"/>
                </a:lnTo>
                <a:lnTo>
                  <a:pt x="1916316" y="571500"/>
                </a:lnTo>
                <a:lnTo>
                  <a:pt x="1987259" y="571500"/>
                </a:lnTo>
                <a:lnTo>
                  <a:pt x="1973669" y="546100"/>
                </a:lnTo>
                <a:close/>
              </a:path>
              <a:path w="2111375" h="2070100">
                <a:moveTo>
                  <a:pt x="1748001" y="254000"/>
                </a:moveTo>
                <a:lnTo>
                  <a:pt x="1696670" y="254000"/>
                </a:lnTo>
                <a:lnTo>
                  <a:pt x="1696289" y="266700"/>
                </a:lnTo>
                <a:lnTo>
                  <a:pt x="1710500" y="266700"/>
                </a:lnTo>
                <a:lnTo>
                  <a:pt x="1714525" y="279400"/>
                </a:lnTo>
                <a:lnTo>
                  <a:pt x="1719714" y="279400"/>
                </a:lnTo>
                <a:lnTo>
                  <a:pt x="1719169" y="292100"/>
                </a:lnTo>
                <a:lnTo>
                  <a:pt x="1765097" y="292100"/>
                </a:lnTo>
                <a:lnTo>
                  <a:pt x="1750670" y="266700"/>
                </a:lnTo>
                <a:lnTo>
                  <a:pt x="1748001" y="254000"/>
                </a:lnTo>
                <a:close/>
              </a:path>
              <a:path w="2111375" h="2070100">
                <a:moveTo>
                  <a:pt x="674535" y="101600"/>
                </a:moveTo>
                <a:lnTo>
                  <a:pt x="674231" y="101600"/>
                </a:lnTo>
                <a:lnTo>
                  <a:pt x="674828" y="114300"/>
                </a:lnTo>
                <a:lnTo>
                  <a:pt x="674535" y="101600"/>
                </a:lnTo>
                <a:close/>
              </a:path>
              <a:path w="2111375" h="2070100">
                <a:moveTo>
                  <a:pt x="690100" y="101600"/>
                </a:moveTo>
                <a:lnTo>
                  <a:pt x="674535" y="101600"/>
                </a:lnTo>
                <a:lnTo>
                  <a:pt x="674828" y="114300"/>
                </a:lnTo>
                <a:lnTo>
                  <a:pt x="689361" y="114300"/>
                </a:lnTo>
                <a:lnTo>
                  <a:pt x="690100" y="101600"/>
                </a:lnTo>
                <a:close/>
              </a:path>
              <a:path w="2111375" h="2070100">
                <a:moveTo>
                  <a:pt x="693331" y="101600"/>
                </a:moveTo>
                <a:lnTo>
                  <a:pt x="690100" y="101600"/>
                </a:lnTo>
                <a:lnTo>
                  <a:pt x="689361" y="114300"/>
                </a:lnTo>
                <a:lnTo>
                  <a:pt x="690525" y="114300"/>
                </a:lnTo>
                <a:lnTo>
                  <a:pt x="693331" y="101600"/>
                </a:lnTo>
                <a:close/>
              </a:path>
              <a:path w="2111375" h="2070100">
                <a:moveTo>
                  <a:pt x="696430" y="101600"/>
                </a:moveTo>
                <a:lnTo>
                  <a:pt x="693331" y="101600"/>
                </a:lnTo>
                <a:lnTo>
                  <a:pt x="690525" y="114300"/>
                </a:lnTo>
                <a:lnTo>
                  <a:pt x="696011" y="114300"/>
                </a:lnTo>
                <a:lnTo>
                  <a:pt x="696430" y="101600"/>
                </a:lnTo>
                <a:close/>
              </a:path>
              <a:path w="2111375" h="2070100">
                <a:moveTo>
                  <a:pt x="1505563" y="88900"/>
                </a:moveTo>
                <a:lnTo>
                  <a:pt x="691096" y="88900"/>
                </a:lnTo>
                <a:lnTo>
                  <a:pt x="692366" y="101600"/>
                </a:lnTo>
                <a:lnTo>
                  <a:pt x="696430" y="101600"/>
                </a:lnTo>
                <a:lnTo>
                  <a:pt x="696024" y="114300"/>
                </a:lnTo>
                <a:lnTo>
                  <a:pt x="1560032" y="114300"/>
                </a:lnTo>
                <a:lnTo>
                  <a:pt x="1505563" y="88900"/>
                </a:lnTo>
                <a:close/>
              </a:path>
              <a:path w="2111375" h="2070100">
                <a:moveTo>
                  <a:pt x="1298128" y="0"/>
                </a:moveTo>
                <a:lnTo>
                  <a:pt x="1234915" y="0"/>
                </a:lnTo>
                <a:lnTo>
                  <a:pt x="1221994" y="12700"/>
                </a:lnTo>
                <a:lnTo>
                  <a:pt x="1343529" y="12700"/>
                </a:lnTo>
                <a:lnTo>
                  <a:pt x="1298128" y="0"/>
                </a:lnTo>
                <a:close/>
              </a:path>
            </a:pathLst>
          </a:custGeom>
          <a:solidFill>
            <a:srgbClr val="815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572952" y="7027164"/>
            <a:ext cx="1323975" cy="927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2580">
              <a:lnSpc>
                <a:spcPct val="100000"/>
              </a:lnSpc>
              <a:spcBef>
                <a:spcPts val="100"/>
              </a:spcBef>
            </a:pP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GOLD!</a:t>
            </a:r>
            <a:endParaRPr sz="1600">
              <a:latin typeface="Arial Black"/>
              <a:cs typeface="Arial Black"/>
            </a:endParaRPr>
          </a:p>
          <a:p>
            <a:pPr marL="12065" marR="5080" indent="-635" algn="ctr">
              <a:lnSpc>
                <a:spcPct val="100000"/>
              </a:lnSpc>
              <a:spcBef>
                <a:spcPts val="1220"/>
              </a:spcBef>
            </a:pPr>
            <a:r>
              <a:rPr sz="1100" spc="-80" dirty="0">
                <a:solidFill>
                  <a:srgbClr val="FFFFFF"/>
                </a:solidFill>
                <a:latin typeface="Arial Black"/>
                <a:cs typeface="Arial Black"/>
              </a:rPr>
              <a:t>2016 </a:t>
            </a:r>
            <a:r>
              <a:rPr sz="1100" spc="-25" dirty="0">
                <a:solidFill>
                  <a:srgbClr val="FFFFFF"/>
                </a:solidFill>
                <a:latin typeface="Arial Black"/>
                <a:cs typeface="Arial Black"/>
              </a:rPr>
              <a:t>Wine </a:t>
            </a:r>
            <a:r>
              <a:rPr sz="1100" spc="-65" dirty="0">
                <a:solidFill>
                  <a:srgbClr val="FFFFFF"/>
                </a:solidFill>
                <a:latin typeface="Arial Black"/>
                <a:cs typeface="Arial Black"/>
              </a:rPr>
              <a:t>Lovers  </a:t>
            </a:r>
            <a:r>
              <a:rPr sz="1100" spc="-60" dirty="0">
                <a:solidFill>
                  <a:srgbClr val="FFFFFF"/>
                </a:solidFill>
                <a:latin typeface="Arial Black"/>
                <a:cs typeface="Arial Black"/>
              </a:rPr>
              <a:t>International</a:t>
            </a:r>
            <a:r>
              <a:rPr sz="110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 Black"/>
                <a:cs typeface="Arial Black"/>
              </a:rPr>
              <a:t>Wine  </a:t>
            </a:r>
            <a:r>
              <a:rPr sz="1100" spc="-40" dirty="0">
                <a:solidFill>
                  <a:srgbClr val="FFFFFF"/>
                </a:solidFill>
                <a:latin typeface="Arial Black"/>
                <a:cs typeface="Arial Black"/>
              </a:rPr>
              <a:t>Judging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76109" y="7039864"/>
            <a:ext cx="137414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6390">
              <a:lnSpc>
                <a:spcPct val="100000"/>
              </a:lnSpc>
              <a:spcBef>
                <a:spcPts val="100"/>
              </a:spcBef>
            </a:pP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GOLD!</a:t>
            </a:r>
            <a:endParaRPr sz="1600">
              <a:latin typeface="Arial Black"/>
              <a:cs typeface="Arial Black"/>
            </a:endParaRPr>
          </a:p>
          <a:p>
            <a:pPr marL="12065" marR="5080" algn="ctr">
              <a:lnSpc>
                <a:spcPct val="100000"/>
              </a:lnSpc>
              <a:spcBef>
                <a:spcPts val="1320"/>
              </a:spcBef>
            </a:pPr>
            <a:r>
              <a:rPr sz="1100" spc="-80" dirty="0">
                <a:solidFill>
                  <a:srgbClr val="FFFFFF"/>
                </a:solidFill>
                <a:latin typeface="Arial Black"/>
                <a:cs typeface="Arial Black"/>
              </a:rPr>
              <a:t>2016 San</a:t>
            </a:r>
            <a:r>
              <a:rPr sz="1100" spc="-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100" spc="-70" dirty="0">
                <a:solidFill>
                  <a:srgbClr val="FFFFFF"/>
                </a:solidFill>
                <a:latin typeface="Arial Black"/>
                <a:cs typeface="Arial Black"/>
              </a:rPr>
              <a:t>Francisco  </a:t>
            </a:r>
            <a:r>
              <a:rPr sz="1100" spc="-55" dirty="0">
                <a:solidFill>
                  <a:srgbClr val="FFFFFF"/>
                </a:solidFill>
                <a:latin typeface="Arial Black"/>
                <a:cs typeface="Arial Black"/>
              </a:rPr>
              <a:t>Chronicle </a:t>
            </a:r>
            <a:r>
              <a:rPr sz="1100" spc="-25" dirty="0">
                <a:solidFill>
                  <a:srgbClr val="FFFFFF"/>
                </a:solidFill>
                <a:latin typeface="Arial Black"/>
                <a:cs typeface="Arial Black"/>
              </a:rPr>
              <a:t>Wine  </a:t>
            </a:r>
            <a:r>
              <a:rPr sz="1100" spc="-40" dirty="0">
                <a:solidFill>
                  <a:srgbClr val="FFFFFF"/>
                </a:solidFill>
                <a:latin typeface="Arial Black"/>
                <a:cs typeface="Arial Black"/>
              </a:rPr>
              <a:t>Competition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115867" y="7039864"/>
            <a:ext cx="1231900" cy="1184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0" marR="10160" algn="ctr">
              <a:lnSpc>
                <a:spcPct val="100000"/>
              </a:lnSpc>
              <a:spcBef>
                <a:spcPts val="100"/>
              </a:spcBef>
            </a:pP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GOLD </a:t>
            </a:r>
            <a:r>
              <a:rPr sz="1600" spc="-70" dirty="0">
                <a:solidFill>
                  <a:srgbClr val="FFFFFF"/>
                </a:solidFill>
                <a:latin typeface="Arial Black"/>
                <a:cs typeface="Arial Black"/>
              </a:rPr>
              <a:t>and  </a:t>
            </a:r>
            <a:r>
              <a:rPr sz="1600" spc="35" dirty="0">
                <a:solidFill>
                  <a:srgbClr val="FFFFFF"/>
                </a:solidFill>
                <a:latin typeface="Arial Black"/>
                <a:cs typeface="Arial Black"/>
              </a:rPr>
              <a:t>90</a:t>
            </a:r>
            <a:r>
              <a:rPr sz="1600" spc="-1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Arial Black"/>
                <a:cs typeface="Arial Black"/>
              </a:rPr>
              <a:t>POINTS!</a:t>
            </a:r>
            <a:endParaRPr sz="1600">
              <a:latin typeface="Arial Black"/>
              <a:cs typeface="Arial Black"/>
            </a:endParaRPr>
          </a:p>
          <a:p>
            <a:pPr marL="12065" marR="5080" algn="ctr">
              <a:lnSpc>
                <a:spcPct val="100000"/>
              </a:lnSpc>
              <a:spcBef>
                <a:spcPts val="1320"/>
              </a:spcBef>
            </a:pPr>
            <a:r>
              <a:rPr sz="1100" spc="-80" dirty="0">
                <a:solidFill>
                  <a:srgbClr val="FFFFFF"/>
                </a:solidFill>
                <a:latin typeface="Arial Black"/>
                <a:cs typeface="Arial Black"/>
              </a:rPr>
              <a:t>2016 </a:t>
            </a:r>
            <a:r>
              <a:rPr sz="1100" spc="-100" dirty="0">
                <a:solidFill>
                  <a:srgbClr val="FFFFFF"/>
                </a:solidFill>
                <a:latin typeface="Arial Black"/>
                <a:cs typeface="Arial Black"/>
              </a:rPr>
              <a:t>Toast </a:t>
            </a:r>
            <a:r>
              <a:rPr sz="1100" spc="-15" dirty="0">
                <a:solidFill>
                  <a:srgbClr val="FFFFFF"/>
                </a:solidFill>
                <a:latin typeface="Arial Black"/>
                <a:cs typeface="Arial Black"/>
              </a:rPr>
              <a:t>of </a:t>
            </a:r>
            <a:r>
              <a:rPr sz="1100" spc="-55" dirty="0">
                <a:solidFill>
                  <a:srgbClr val="FFFFFF"/>
                </a:solidFill>
                <a:latin typeface="Arial Black"/>
                <a:cs typeface="Arial Black"/>
              </a:rPr>
              <a:t>the  </a:t>
            </a:r>
            <a:r>
              <a:rPr sz="1100" spc="-70" dirty="0">
                <a:solidFill>
                  <a:srgbClr val="FFFFFF"/>
                </a:solidFill>
                <a:latin typeface="Arial Black"/>
                <a:cs typeface="Arial Black"/>
              </a:rPr>
              <a:t>Coast </a:t>
            </a:r>
            <a:r>
              <a:rPr sz="1100" spc="-25" dirty="0">
                <a:solidFill>
                  <a:srgbClr val="FFFFFF"/>
                </a:solidFill>
                <a:latin typeface="Arial Black"/>
                <a:cs typeface="Arial Black"/>
              </a:rPr>
              <a:t>Wine  </a:t>
            </a:r>
            <a:r>
              <a:rPr sz="1100" spc="-40" dirty="0">
                <a:solidFill>
                  <a:srgbClr val="FFFFFF"/>
                </a:solidFill>
                <a:latin typeface="Arial Black"/>
                <a:cs typeface="Arial Black"/>
              </a:rPr>
              <a:t>Competition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50409" y="8950135"/>
            <a:ext cx="61271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7590" indent="-83185">
              <a:lnSpc>
                <a:spcPct val="100000"/>
              </a:lnSpc>
              <a:spcBef>
                <a:spcPts val="100"/>
              </a:spcBef>
              <a:buAutoNum type="arabicParenR"/>
              <a:tabLst>
                <a:tab pos="1038225" algn="l"/>
              </a:tabLst>
            </a:pPr>
            <a:r>
              <a:rPr sz="600" spc="-55" dirty="0">
                <a:solidFill>
                  <a:srgbClr val="606061"/>
                </a:solidFill>
                <a:latin typeface="Verdana"/>
                <a:cs typeface="Verdana"/>
              </a:rPr>
              <a:t>IRI.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Total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US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Mulo.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Latest 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52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Weeks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Ending </a:t>
            </a:r>
            <a:r>
              <a:rPr sz="600" spc="-50" dirty="0">
                <a:solidFill>
                  <a:srgbClr val="606061"/>
                </a:solidFill>
                <a:latin typeface="Verdana"/>
                <a:cs typeface="Verdana"/>
              </a:rPr>
              <a:t>6.25.2017.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Total Table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Wine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by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Brand.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Dollar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Sales </a:t>
            </a:r>
            <a:r>
              <a:rPr sz="600" spc="-75" dirty="0">
                <a:solidFill>
                  <a:srgbClr val="606061"/>
                </a:solidFill>
                <a:latin typeface="Verdana"/>
                <a:cs typeface="Verdana"/>
              </a:rPr>
              <a:t>.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Filtered</a:t>
            </a:r>
            <a:r>
              <a:rPr sz="600" spc="-9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Merlot</a:t>
            </a:r>
            <a:endParaRPr sz="600">
              <a:latin typeface="Verdana"/>
              <a:cs typeface="Verdana"/>
            </a:endParaRPr>
          </a:p>
          <a:p>
            <a:pPr marL="132715" indent="-100965">
              <a:lnSpc>
                <a:spcPct val="100000"/>
              </a:lnSpc>
              <a:buAutoNum type="arabicParenR"/>
              <a:tabLst>
                <a:tab pos="133350" algn="l"/>
              </a:tabLst>
            </a:pPr>
            <a:r>
              <a:rPr sz="600" spc="-55" dirty="0">
                <a:solidFill>
                  <a:srgbClr val="606061"/>
                </a:solidFill>
                <a:latin typeface="Verdana"/>
                <a:cs typeface="Verdana"/>
              </a:rPr>
              <a:t>IRI.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Total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US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Mulo.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Latest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52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Weeks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Ending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0" dirty="0">
                <a:solidFill>
                  <a:srgbClr val="606061"/>
                </a:solidFill>
                <a:latin typeface="Verdana"/>
                <a:cs typeface="Verdana"/>
              </a:rPr>
              <a:t>6.25.2017.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Total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Table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Wine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by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Brand.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0" dirty="0">
                <a:solidFill>
                  <a:srgbClr val="606061"/>
                </a:solidFill>
                <a:latin typeface="Verdana"/>
                <a:cs typeface="Verdana"/>
              </a:rPr>
              <a:t>%</a:t>
            </a:r>
            <a:r>
              <a:rPr sz="600" spc="-14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Increase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606061"/>
                </a:solidFill>
                <a:latin typeface="Verdana"/>
                <a:cs typeface="Verdana"/>
              </a:rPr>
              <a:t>in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Dollars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By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Merch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when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Featured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and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606061"/>
                </a:solidFill>
                <a:latin typeface="Verdana"/>
                <a:cs typeface="Verdana"/>
              </a:rPr>
              <a:t>Displayed.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Filtered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606061"/>
                </a:solidFill>
                <a:latin typeface="Verdana"/>
                <a:cs typeface="Verdana"/>
              </a:rPr>
              <a:t>Merlot.</a:t>
            </a:r>
            <a:endParaRPr sz="600">
              <a:latin typeface="Verdana"/>
              <a:cs typeface="Verdana"/>
            </a:endParaRPr>
          </a:p>
          <a:p>
            <a:pPr marL="114935" indent="-102235">
              <a:lnSpc>
                <a:spcPct val="100000"/>
              </a:lnSpc>
              <a:buAutoNum type="arabicParenR"/>
              <a:tabLst>
                <a:tab pos="115570" algn="l"/>
              </a:tabLst>
            </a:pPr>
            <a:r>
              <a:rPr sz="600" spc="-105" dirty="0">
                <a:solidFill>
                  <a:srgbClr val="606061"/>
                </a:solidFill>
                <a:latin typeface="Verdana"/>
                <a:cs typeface="Verdana"/>
              </a:rPr>
              <a:t>©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0" dirty="0">
                <a:solidFill>
                  <a:srgbClr val="606061"/>
                </a:solidFill>
                <a:latin typeface="Verdana"/>
                <a:cs typeface="Verdana"/>
              </a:rPr>
              <a:t>IRI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National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Consumer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Panel,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Total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US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15" dirty="0">
                <a:solidFill>
                  <a:srgbClr val="606061"/>
                </a:solidFill>
                <a:latin typeface="Verdana"/>
                <a:cs typeface="Verdana"/>
              </a:rPr>
              <a:t>All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606061"/>
                </a:solidFill>
                <a:latin typeface="Verdana"/>
                <a:cs typeface="Verdana"/>
              </a:rPr>
              <a:t>Outlets,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52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Weeks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ending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45" dirty="0">
                <a:solidFill>
                  <a:srgbClr val="606061"/>
                </a:solidFill>
                <a:latin typeface="Verdana"/>
                <a:cs typeface="Verdana"/>
              </a:rPr>
              <a:t>12-25-2016,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20" dirty="0">
                <a:solidFill>
                  <a:srgbClr val="606061"/>
                </a:solidFill>
                <a:latin typeface="Verdana"/>
                <a:cs typeface="Verdana"/>
              </a:rPr>
              <a:t>Trial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and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606061"/>
                </a:solidFill>
                <a:latin typeface="Verdana"/>
                <a:cs typeface="Verdana"/>
              </a:rPr>
              <a:t>Repeat.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Brands: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Woodbridge,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Yellow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Tail,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606061"/>
                </a:solidFill>
                <a:latin typeface="Verdana"/>
                <a:cs typeface="Verdana"/>
              </a:rPr>
              <a:t>Sutter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Home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and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Beringer</a:t>
            </a:r>
            <a:endParaRPr sz="600">
              <a:latin typeface="Verdana"/>
              <a:cs typeface="Verdana"/>
            </a:endParaRPr>
          </a:p>
          <a:p>
            <a:pPr marL="1588770" indent="-107314">
              <a:lnSpc>
                <a:spcPct val="100000"/>
              </a:lnSpc>
              <a:buAutoNum type="arabicParenR"/>
              <a:tabLst>
                <a:tab pos="1589405" algn="l"/>
              </a:tabLst>
            </a:pPr>
            <a:r>
              <a:rPr sz="600" spc="-20" dirty="0">
                <a:solidFill>
                  <a:srgbClr val="606061"/>
                </a:solidFill>
                <a:latin typeface="Verdana"/>
                <a:cs typeface="Verdana"/>
              </a:rPr>
              <a:t>Internal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25" dirty="0">
                <a:solidFill>
                  <a:srgbClr val="606061"/>
                </a:solidFill>
                <a:latin typeface="Verdana"/>
                <a:cs typeface="Verdana"/>
              </a:rPr>
              <a:t>PR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Department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5" dirty="0">
                <a:solidFill>
                  <a:srgbClr val="606061"/>
                </a:solidFill>
                <a:latin typeface="Verdana"/>
                <a:cs typeface="Verdana"/>
              </a:rPr>
              <a:t>©2017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Barefoot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Cellars,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Modesto,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CA.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15" dirty="0">
                <a:solidFill>
                  <a:srgbClr val="606061"/>
                </a:solidFill>
                <a:latin typeface="Verdana"/>
                <a:cs typeface="Verdana"/>
              </a:rPr>
              <a:t>All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rights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reserved.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83639" y="523201"/>
            <a:ext cx="2161019" cy="8194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258800" cy="5601970"/>
          </a:xfrm>
          <a:custGeom>
            <a:avLst/>
            <a:gdLst/>
            <a:ahLst/>
            <a:cxnLst/>
            <a:rect l="l" t="t" r="r" b="b"/>
            <a:pathLst>
              <a:path w="13258800" h="5601970">
                <a:moveTo>
                  <a:pt x="0" y="5601512"/>
                </a:moveTo>
                <a:lnTo>
                  <a:pt x="13258800" y="5601512"/>
                </a:lnTo>
                <a:lnTo>
                  <a:pt x="13258800" y="0"/>
                </a:lnTo>
                <a:lnTo>
                  <a:pt x="0" y="0"/>
                </a:lnTo>
                <a:lnTo>
                  <a:pt x="0" y="5601512"/>
                </a:lnTo>
                <a:close/>
              </a:path>
            </a:pathLst>
          </a:custGeom>
          <a:solidFill>
            <a:srgbClr val="72A6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61455" y="240512"/>
            <a:ext cx="375094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35" dirty="0"/>
              <a:t>RED</a:t>
            </a:r>
            <a:r>
              <a:rPr spc="-204" dirty="0"/>
              <a:t> </a:t>
            </a:r>
            <a:r>
              <a:rPr spc="-200" dirty="0"/>
              <a:t>MOSCATO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894402" y="1313980"/>
            <a:ext cx="6485255" cy="174498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278130" marR="201930" algn="ctr">
              <a:lnSpc>
                <a:spcPts val="1930"/>
              </a:lnSpc>
              <a:spcBef>
                <a:spcPts val="355"/>
              </a:spcBef>
            </a:pP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360" dirty="0">
                <a:solidFill>
                  <a:srgbClr val="FFFFFF"/>
                </a:solidFill>
                <a:latin typeface="Verdana"/>
                <a:cs typeface="Verdana"/>
              </a:rPr>
              <a:t>#1</a:t>
            </a:r>
            <a:r>
              <a:rPr sz="18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Verdana"/>
                <a:cs typeface="Verdana"/>
              </a:rPr>
              <a:t>Red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Verdana"/>
                <a:cs typeface="Verdana"/>
              </a:rPr>
              <a:t>Moscato</a:t>
            </a:r>
            <a:r>
              <a:rPr sz="18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35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Verdana"/>
                <a:cs typeface="Verdana"/>
              </a:rPr>
              <a:t>Table</a:t>
            </a:r>
            <a:r>
              <a:rPr sz="18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Verdana"/>
                <a:cs typeface="Verdana"/>
              </a:rPr>
              <a:t>Wine</a:t>
            </a:r>
            <a:r>
              <a:rPr sz="18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Representing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55" dirty="0">
                <a:solidFill>
                  <a:srgbClr val="FFFFFF"/>
                </a:solidFill>
                <a:latin typeface="Verdana"/>
                <a:cs typeface="Verdana"/>
              </a:rPr>
              <a:t>65%  </a:t>
            </a:r>
            <a:r>
              <a:rPr sz="1800" spc="70" dirty="0">
                <a:solidFill>
                  <a:srgbClr val="FFFFFF"/>
                </a:solidFill>
                <a:latin typeface="Verdana"/>
                <a:cs typeface="Verdana"/>
              </a:rPr>
              <a:t>Of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sz="1800" spc="30" dirty="0">
                <a:solidFill>
                  <a:srgbClr val="FFFFFF"/>
                </a:solidFill>
                <a:latin typeface="Verdana"/>
                <a:cs typeface="Verdana"/>
              </a:rPr>
              <a:t>Red</a:t>
            </a:r>
            <a:r>
              <a:rPr sz="1800" spc="-4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Verdana"/>
                <a:cs typeface="Verdana"/>
              </a:rPr>
              <a:t>Moscato 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Category</a:t>
            </a:r>
            <a:r>
              <a:rPr sz="1575" spc="-37" baseline="31746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575" baseline="31746">
              <a:latin typeface="Verdana"/>
              <a:cs typeface="Verdana"/>
            </a:endParaRPr>
          </a:p>
          <a:p>
            <a:pPr marL="560070" indent="-548005">
              <a:lnSpc>
                <a:spcPct val="100000"/>
              </a:lnSpc>
              <a:spcBef>
                <a:spcPts val="1670"/>
              </a:spcBef>
            </a:pP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Barefoot </a:t>
            </a:r>
            <a:r>
              <a:rPr sz="1800" spc="30" dirty="0">
                <a:solidFill>
                  <a:srgbClr val="FFFFFF"/>
                </a:solidFill>
                <a:latin typeface="Verdana"/>
                <a:cs typeface="Verdana"/>
              </a:rPr>
              <a:t>Red </a:t>
            </a:r>
            <a:r>
              <a:rPr sz="1800" spc="20" dirty="0">
                <a:solidFill>
                  <a:srgbClr val="FFFFFF"/>
                </a:solidFill>
                <a:latin typeface="Verdana"/>
                <a:cs typeface="Verdana"/>
              </a:rPr>
              <a:t>Moscato </a:t>
            </a:r>
            <a:r>
              <a:rPr sz="1800" spc="-35" dirty="0">
                <a:solidFill>
                  <a:srgbClr val="FFFFFF"/>
                </a:solidFill>
                <a:latin typeface="Verdana"/>
                <a:cs typeface="Verdana"/>
              </a:rPr>
              <a:t>is </a:t>
            </a:r>
            <a:r>
              <a:rPr sz="1800" spc="-220" dirty="0">
                <a:solidFill>
                  <a:srgbClr val="FFFFFF"/>
                </a:solidFill>
                <a:latin typeface="Verdana"/>
                <a:cs typeface="Verdana"/>
              </a:rPr>
              <a:t>+55%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when </a:t>
            </a:r>
            <a:r>
              <a:rPr sz="1800" spc="20" dirty="0">
                <a:solidFill>
                  <a:srgbClr val="FFFFFF"/>
                </a:solidFill>
                <a:latin typeface="Verdana"/>
                <a:cs typeface="Verdana"/>
              </a:rPr>
              <a:t>on</a:t>
            </a:r>
            <a:r>
              <a:rPr sz="1800" spc="-4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Feature/Display</a:t>
            </a:r>
            <a:r>
              <a:rPr sz="1575" spc="-7" baseline="31746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1575" baseline="31746">
              <a:latin typeface="Verdana"/>
              <a:cs typeface="Verdana"/>
            </a:endParaRPr>
          </a:p>
          <a:p>
            <a:pPr marL="560070" marR="552450" algn="ctr">
              <a:lnSpc>
                <a:spcPts val="1930"/>
              </a:lnSpc>
              <a:spcBef>
                <a:spcPts val="1755"/>
              </a:spcBef>
            </a:pPr>
            <a:r>
              <a:rPr sz="1800" spc="-480" dirty="0">
                <a:solidFill>
                  <a:srgbClr val="FFFFFF"/>
                </a:solidFill>
                <a:latin typeface="Verdana"/>
                <a:cs typeface="Verdana"/>
              </a:rPr>
              <a:t>11%</a:t>
            </a:r>
            <a:r>
              <a:rPr sz="1800" spc="-4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7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18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sz="18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Verdana"/>
                <a:cs typeface="Verdana"/>
              </a:rPr>
              <a:t>New</a:t>
            </a:r>
            <a:r>
              <a:rPr sz="18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Verdana"/>
                <a:cs typeface="Verdana"/>
              </a:rPr>
              <a:t>Table</a:t>
            </a:r>
            <a:r>
              <a:rPr sz="18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Verdana"/>
                <a:cs typeface="Verdana"/>
              </a:rPr>
              <a:t>Wine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Users</a:t>
            </a:r>
            <a:r>
              <a:rPr sz="18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Enter</a:t>
            </a:r>
            <a:r>
              <a:rPr sz="18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Through 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Barefoot’s </a:t>
            </a:r>
            <a:r>
              <a:rPr sz="1800" spc="20" dirty="0">
                <a:solidFill>
                  <a:srgbClr val="FFFFFF"/>
                </a:solidFill>
                <a:latin typeface="Verdana"/>
                <a:cs typeface="Verdana"/>
              </a:rPr>
              <a:t>Moscato</a:t>
            </a:r>
            <a:r>
              <a:rPr sz="18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Verdana"/>
                <a:cs typeface="Verdana"/>
              </a:rPr>
              <a:t>Portfolio</a:t>
            </a:r>
            <a:r>
              <a:rPr sz="1575" spc="30" baseline="31746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endParaRPr sz="1575" baseline="31746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88739" y="5883147"/>
            <a:ext cx="8160384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180" dirty="0">
                <a:solidFill>
                  <a:srgbClr val="419CCF"/>
                </a:solidFill>
                <a:latin typeface="Arial Black"/>
                <a:cs typeface="Arial Black"/>
              </a:rPr>
              <a:t>BAREFOOT</a:t>
            </a:r>
            <a:r>
              <a:rPr sz="2600" spc="-310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254" dirty="0">
                <a:solidFill>
                  <a:srgbClr val="419CCF"/>
                </a:solidFill>
                <a:latin typeface="Arial Black"/>
                <a:cs typeface="Arial Black"/>
              </a:rPr>
              <a:t>IS</a:t>
            </a:r>
            <a:r>
              <a:rPr sz="2600" spc="-305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245" dirty="0">
                <a:solidFill>
                  <a:srgbClr val="419CCF"/>
                </a:solidFill>
                <a:latin typeface="Arial Black"/>
                <a:cs typeface="Arial Black"/>
              </a:rPr>
              <a:t>THE</a:t>
            </a:r>
            <a:r>
              <a:rPr sz="2600" spc="-310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235" dirty="0">
                <a:solidFill>
                  <a:srgbClr val="419CCF"/>
                </a:solidFill>
                <a:latin typeface="Arial Black"/>
                <a:cs typeface="Arial Black"/>
              </a:rPr>
              <a:t>MOST</a:t>
            </a:r>
            <a:r>
              <a:rPr sz="2600" spc="-305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145" dirty="0">
                <a:solidFill>
                  <a:srgbClr val="419CCF"/>
                </a:solidFill>
                <a:latin typeface="Arial Black"/>
                <a:cs typeface="Arial Black"/>
              </a:rPr>
              <a:t>AWARDED</a:t>
            </a:r>
            <a:r>
              <a:rPr sz="2600" spc="-305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125" dirty="0">
                <a:solidFill>
                  <a:srgbClr val="419CCF"/>
                </a:solidFill>
                <a:latin typeface="Arial Black"/>
                <a:cs typeface="Arial Black"/>
              </a:rPr>
              <a:t>WINE</a:t>
            </a:r>
            <a:r>
              <a:rPr sz="2600" spc="-310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150" dirty="0">
                <a:solidFill>
                  <a:srgbClr val="419CCF"/>
                </a:solidFill>
                <a:latin typeface="Arial Black"/>
                <a:cs typeface="Arial Black"/>
              </a:rPr>
              <a:t>BRAND</a:t>
            </a:r>
            <a:r>
              <a:rPr sz="2250" spc="-225" baseline="31481" dirty="0">
                <a:solidFill>
                  <a:srgbClr val="419CCF"/>
                </a:solidFill>
                <a:latin typeface="Arial Black"/>
                <a:cs typeface="Arial Black"/>
              </a:rPr>
              <a:t>4</a:t>
            </a:r>
            <a:endParaRPr sz="2250" baseline="31481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37197" y="977264"/>
            <a:ext cx="2966085" cy="67945"/>
          </a:xfrm>
          <a:custGeom>
            <a:avLst/>
            <a:gdLst/>
            <a:ahLst/>
            <a:cxnLst/>
            <a:rect l="l" t="t" r="r" b="b"/>
            <a:pathLst>
              <a:path w="2966084" h="67944">
                <a:moveTo>
                  <a:pt x="2793806" y="65151"/>
                </a:moveTo>
                <a:lnTo>
                  <a:pt x="2055368" y="65151"/>
                </a:lnTo>
                <a:lnTo>
                  <a:pt x="2587688" y="67818"/>
                </a:lnTo>
                <a:lnTo>
                  <a:pt x="2631557" y="67818"/>
                </a:lnTo>
                <a:lnTo>
                  <a:pt x="2762846" y="66421"/>
                </a:lnTo>
                <a:lnTo>
                  <a:pt x="2785668" y="66421"/>
                </a:lnTo>
                <a:lnTo>
                  <a:pt x="2791791" y="65913"/>
                </a:lnTo>
                <a:lnTo>
                  <a:pt x="2793806" y="65151"/>
                </a:lnTo>
                <a:close/>
              </a:path>
              <a:path w="2966084" h="67944">
                <a:moveTo>
                  <a:pt x="2785668" y="66421"/>
                </a:moveTo>
                <a:lnTo>
                  <a:pt x="2762846" y="66421"/>
                </a:lnTo>
                <a:lnTo>
                  <a:pt x="2782606" y="66675"/>
                </a:lnTo>
                <a:lnTo>
                  <a:pt x="2785668" y="66421"/>
                </a:lnTo>
                <a:close/>
              </a:path>
              <a:path w="2966084" h="67944">
                <a:moveTo>
                  <a:pt x="2854907" y="62357"/>
                </a:moveTo>
                <a:lnTo>
                  <a:pt x="1819671" y="62357"/>
                </a:lnTo>
                <a:lnTo>
                  <a:pt x="1871340" y="64262"/>
                </a:lnTo>
                <a:lnTo>
                  <a:pt x="1939921" y="65151"/>
                </a:lnTo>
                <a:lnTo>
                  <a:pt x="1982457" y="66167"/>
                </a:lnTo>
                <a:lnTo>
                  <a:pt x="1990928" y="65532"/>
                </a:lnTo>
                <a:lnTo>
                  <a:pt x="2793806" y="65151"/>
                </a:lnTo>
                <a:lnTo>
                  <a:pt x="2798508" y="63373"/>
                </a:lnTo>
                <a:lnTo>
                  <a:pt x="2799524" y="62611"/>
                </a:lnTo>
                <a:lnTo>
                  <a:pt x="2809379" y="62484"/>
                </a:lnTo>
                <a:lnTo>
                  <a:pt x="2851392" y="62484"/>
                </a:lnTo>
                <a:lnTo>
                  <a:pt x="2854907" y="62357"/>
                </a:lnTo>
                <a:close/>
              </a:path>
              <a:path w="2966084" h="67944">
                <a:moveTo>
                  <a:pt x="1802049" y="62484"/>
                </a:moveTo>
                <a:lnTo>
                  <a:pt x="1657210" y="62484"/>
                </a:lnTo>
                <a:lnTo>
                  <a:pt x="1662747" y="62992"/>
                </a:lnTo>
                <a:lnTo>
                  <a:pt x="1689074" y="64516"/>
                </a:lnTo>
                <a:lnTo>
                  <a:pt x="1715023" y="64516"/>
                </a:lnTo>
                <a:lnTo>
                  <a:pt x="1802049" y="62484"/>
                </a:lnTo>
                <a:close/>
              </a:path>
              <a:path w="2966084" h="67944">
                <a:moveTo>
                  <a:pt x="2910237" y="59309"/>
                </a:moveTo>
                <a:lnTo>
                  <a:pt x="374662" y="59309"/>
                </a:lnTo>
                <a:lnTo>
                  <a:pt x="580542" y="60579"/>
                </a:lnTo>
                <a:lnTo>
                  <a:pt x="628441" y="60706"/>
                </a:lnTo>
                <a:lnTo>
                  <a:pt x="1481983" y="63627"/>
                </a:lnTo>
                <a:lnTo>
                  <a:pt x="1519161" y="63627"/>
                </a:lnTo>
                <a:lnTo>
                  <a:pt x="1650822" y="62611"/>
                </a:lnTo>
                <a:lnTo>
                  <a:pt x="1657210" y="62484"/>
                </a:lnTo>
                <a:lnTo>
                  <a:pt x="1802049" y="62484"/>
                </a:lnTo>
                <a:lnTo>
                  <a:pt x="2854907" y="62357"/>
                </a:lnTo>
                <a:lnTo>
                  <a:pt x="2879512" y="61468"/>
                </a:lnTo>
                <a:lnTo>
                  <a:pt x="2910237" y="59309"/>
                </a:lnTo>
                <a:close/>
              </a:path>
              <a:path w="2966084" h="67944">
                <a:moveTo>
                  <a:pt x="2851392" y="62484"/>
                </a:moveTo>
                <a:lnTo>
                  <a:pt x="2809379" y="62484"/>
                </a:lnTo>
                <a:lnTo>
                  <a:pt x="2815158" y="62611"/>
                </a:lnTo>
                <a:lnTo>
                  <a:pt x="2847876" y="62611"/>
                </a:lnTo>
                <a:lnTo>
                  <a:pt x="2851392" y="62484"/>
                </a:lnTo>
                <a:close/>
              </a:path>
              <a:path w="2966084" h="67944">
                <a:moveTo>
                  <a:pt x="95616" y="3810"/>
                </a:moveTo>
                <a:lnTo>
                  <a:pt x="47631" y="4064"/>
                </a:lnTo>
                <a:lnTo>
                  <a:pt x="0" y="4953"/>
                </a:lnTo>
                <a:lnTo>
                  <a:pt x="1625" y="12192"/>
                </a:lnTo>
                <a:lnTo>
                  <a:pt x="1739" y="19558"/>
                </a:lnTo>
                <a:lnTo>
                  <a:pt x="28194" y="47625"/>
                </a:lnTo>
                <a:lnTo>
                  <a:pt x="243662" y="56007"/>
                </a:lnTo>
                <a:lnTo>
                  <a:pt x="250571" y="56261"/>
                </a:lnTo>
                <a:lnTo>
                  <a:pt x="257340" y="57658"/>
                </a:lnTo>
                <a:lnTo>
                  <a:pt x="264172" y="58420"/>
                </a:lnTo>
                <a:lnTo>
                  <a:pt x="363791" y="60071"/>
                </a:lnTo>
                <a:lnTo>
                  <a:pt x="369252" y="59817"/>
                </a:lnTo>
                <a:lnTo>
                  <a:pt x="374662" y="59309"/>
                </a:lnTo>
                <a:lnTo>
                  <a:pt x="2910237" y="59309"/>
                </a:lnTo>
                <a:lnTo>
                  <a:pt x="2947606" y="55626"/>
                </a:lnTo>
                <a:lnTo>
                  <a:pt x="2945892" y="53975"/>
                </a:lnTo>
                <a:lnTo>
                  <a:pt x="2888183" y="50292"/>
                </a:lnTo>
                <a:lnTo>
                  <a:pt x="2888322" y="49657"/>
                </a:lnTo>
                <a:lnTo>
                  <a:pt x="2938734" y="49657"/>
                </a:lnTo>
                <a:lnTo>
                  <a:pt x="2896120" y="44577"/>
                </a:lnTo>
                <a:lnTo>
                  <a:pt x="2900231" y="41783"/>
                </a:lnTo>
                <a:lnTo>
                  <a:pt x="2908776" y="40259"/>
                </a:lnTo>
                <a:lnTo>
                  <a:pt x="2921359" y="39751"/>
                </a:lnTo>
                <a:lnTo>
                  <a:pt x="2965704" y="39751"/>
                </a:lnTo>
                <a:lnTo>
                  <a:pt x="2965780" y="39624"/>
                </a:lnTo>
                <a:lnTo>
                  <a:pt x="2931166" y="37465"/>
                </a:lnTo>
                <a:lnTo>
                  <a:pt x="2919679" y="36576"/>
                </a:lnTo>
                <a:lnTo>
                  <a:pt x="2718677" y="36576"/>
                </a:lnTo>
                <a:lnTo>
                  <a:pt x="2463966" y="30226"/>
                </a:lnTo>
                <a:lnTo>
                  <a:pt x="2436190" y="30226"/>
                </a:lnTo>
                <a:lnTo>
                  <a:pt x="2375699" y="29210"/>
                </a:lnTo>
                <a:lnTo>
                  <a:pt x="2321708" y="29210"/>
                </a:lnTo>
                <a:lnTo>
                  <a:pt x="2310110" y="28702"/>
                </a:lnTo>
                <a:lnTo>
                  <a:pt x="2301120" y="27559"/>
                </a:lnTo>
                <a:lnTo>
                  <a:pt x="2208139" y="27559"/>
                </a:lnTo>
                <a:lnTo>
                  <a:pt x="2004190" y="25400"/>
                </a:lnTo>
                <a:lnTo>
                  <a:pt x="1908258" y="25146"/>
                </a:lnTo>
                <a:lnTo>
                  <a:pt x="1641538" y="24765"/>
                </a:lnTo>
                <a:lnTo>
                  <a:pt x="1488732" y="22733"/>
                </a:lnTo>
                <a:lnTo>
                  <a:pt x="1477055" y="22352"/>
                </a:lnTo>
                <a:lnTo>
                  <a:pt x="1312113" y="22352"/>
                </a:lnTo>
                <a:lnTo>
                  <a:pt x="1310144" y="20193"/>
                </a:lnTo>
                <a:lnTo>
                  <a:pt x="1320833" y="19558"/>
                </a:lnTo>
                <a:lnTo>
                  <a:pt x="1331507" y="18796"/>
                </a:lnTo>
                <a:lnTo>
                  <a:pt x="1342221" y="18161"/>
                </a:lnTo>
                <a:lnTo>
                  <a:pt x="1353032" y="17907"/>
                </a:lnTo>
                <a:lnTo>
                  <a:pt x="1932393" y="17907"/>
                </a:lnTo>
                <a:lnTo>
                  <a:pt x="1888502" y="17145"/>
                </a:lnTo>
                <a:lnTo>
                  <a:pt x="1888347" y="17018"/>
                </a:lnTo>
                <a:lnTo>
                  <a:pt x="1821027" y="17018"/>
                </a:lnTo>
                <a:lnTo>
                  <a:pt x="1584680" y="15875"/>
                </a:lnTo>
                <a:lnTo>
                  <a:pt x="1551338" y="15240"/>
                </a:lnTo>
                <a:lnTo>
                  <a:pt x="1406363" y="15240"/>
                </a:lnTo>
                <a:lnTo>
                  <a:pt x="1396958" y="14986"/>
                </a:lnTo>
                <a:lnTo>
                  <a:pt x="1387475" y="14605"/>
                </a:lnTo>
                <a:lnTo>
                  <a:pt x="1432144" y="13335"/>
                </a:lnTo>
                <a:lnTo>
                  <a:pt x="1370609" y="13335"/>
                </a:lnTo>
                <a:lnTo>
                  <a:pt x="1364144" y="13208"/>
                </a:lnTo>
                <a:lnTo>
                  <a:pt x="1357590" y="12954"/>
                </a:lnTo>
                <a:lnTo>
                  <a:pt x="1344447" y="12192"/>
                </a:lnTo>
                <a:lnTo>
                  <a:pt x="1338795" y="11938"/>
                </a:lnTo>
                <a:lnTo>
                  <a:pt x="1336920" y="11684"/>
                </a:lnTo>
                <a:lnTo>
                  <a:pt x="1100429" y="11684"/>
                </a:lnTo>
                <a:lnTo>
                  <a:pt x="289166" y="4826"/>
                </a:lnTo>
                <a:lnTo>
                  <a:pt x="95616" y="3810"/>
                </a:lnTo>
                <a:close/>
              </a:path>
              <a:path w="2966084" h="67944">
                <a:moveTo>
                  <a:pt x="2938734" y="49657"/>
                </a:moveTo>
                <a:lnTo>
                  <a:pt x="2888322" y="49657"/>
                </a:lnTo>
                <a:lnTo>
                  <a:pt x="2951340" y="51943"/>
                </a:lnTo>
                <a:lnTo>
                  <a:pt x="2951518" y="51181"/>
                </a:lnTo>
                <a:lnTo>
                  <a:pt x="2938734" y="49657"/>
                </a:lnTo>
                <a:close/>
              </a:path>
              <a:path w="2966084" h="67944">
                <a:moveTo>
                  <a:pt x="2965704" y="39751"/>
                </a:moveTo>
                <a:lnTo>
                  <a:pt x="2921359" y="39751"/>
                </a:lnTo>
                <a:lnTo>
                  <a:pt x="2950889" y="41402"/>
                </a:lnTo>
                <a:lnTo>
                  <a:pt x="2964421" y="41910"/>
                </a:lnTo>
                <a:lnTo>
                  <a:pt x="2965704" y="39751"/>
                </a:lnTo>
                <a:close/>
              </a:path>
              <a:path w="2966084" h="67944">
                <a:moveTo>
                  <a:pt x="2622797" y="28321"/>
                </a:moveTo>
                <a:lnTo>
                  <a:pt x="2455799" y="28321"/>
                </a:lnTo>
                <a:lnTo>
                  <a:pt x="2747200" y="33147"/>
                </a:lnTo>
                <a:lnTo>
                  <a:pt x="2736597" y="35306"/>
                </a:lnTo>
                <a:lnTo>
                  <a:pt x="2728469" y="36322"/>
                </a:lnTo>
                <a:lnTo>
                  <a:pt x="2718677" y="36576"/>
                </a:lnTo>
                <a:lnTo>
                  <a:pt x="2919679" y="36576"/>
                </a:lnTo>
                <a:lnTo>
                  <a:pt x="2879454" y="33401"/>
                </a:lnTo>
                <a:lnTo>
                  <a:pt x="2834309" y="33401"/>
                </a:lnTo>
                <a:lnTo>
                  <a:pt x="2622797" y="28321"/>
                </a:lnTo>
                <a:close/>
              </a:path>
              <a:path w="2966084" h="67944">
                <a:moveTo>
                  <a:pt x="2852712" y="31496"/>
                </a:moveTo>
                <a:lnTo>
                  <a:pt x="2846806" y="32385"/>
                </a:lnTo>
                <a:lnTo>
                  <a:pt x="2837827" y="32893"/>
                </a:lnTo>
                <a:lnTo>
                  <a:pt x="2834309" y="33401"/>
                </a:lnTo>
                <a:lnTo>
                  <a:pt x="2879454" y="33401"/>
                </a:lnTo>
                <a:lnTo>
                  <a:pt x="2873269" y="32893"/>
                </a:lnTo>
                <a:lnTo>
                  <a:pt x="2857728" y="31877"/>
                </a:lnTo>
                <a:lnTo>
                  <a:pt x="2852712" y="31496"/>
                </a:lnTo>
                <a:close/>
              </a:path>
              <a:path w="2966084" h="67944">
                <a:moveTo>
                  <a:pt x="2514025" y="25400"/>
                </a:moveTo>
                <a:lnTo>
                  <a:pt x="2288476" y="25400"/>
                </a:lnTo>
                <a:lnTo>
                  <a:pt x="2436063" y="27940"/>
                </a:lnTo>
                <a:lnTo>
                  <a:pt x="2436190" y="30226"/>
                </a:lnTo>
                <a:lnTo>
                  <a:pt x="2463966" y="30226"/>
                </a:lnTo>
                <a:lnTo>
                  <a:pt x="2458872" y="30099"/>
                </a:lnTo>
                <a:lnTo>
                  <a:pt x="2457259" y="29845"/>
                </a:lnTo>
                <a:lnTo>
                  <a:pt x="2455633" y="29718"/>
                </a:lnTo>
                <a:lnTo>
                  <a:pt x="2455799" y="28321"/>
                </a:lnTo>
                <a:lnTo>
                  <a:pt x="2622797" y="28321"/>
                </a:lnTo>
                <a:lnTo>
                  <a:pt x="2514257" y="26543"/>
                </a:lnTo>
                <a:lnTo>
                  <a:pt x="2514025" y="25400"/>
                </a:lnTo>
                <a:close/>
              </a:path>
              <a:path w="2966084" h="67944">
                <a:moveTo>
                  <a:pt x="2335428" y="28067"/>
                </a:moveTo>
                <a:lnTo>
                  <a:pt x="2334209" y="28194"/>
                </a:lnTo>
                <a:lnTo>
                  <a:pt x="2321708" y="29210"/>
                </a:lnTo>
                <a:lnTo>
                  <a:pt x="2375699" y="29210"/>
                </a:lnTo>
                <a:lnTo>
                  <a:pt x="2337892" y="28575"/>
                </a:lnTo>
                <a:lnTo>
                  <a:pt x="2335428" y="28067"/>
                </a:lnTo>
                <a:close/>
              </a:path>
              <a:path w="2966084" h="67944">
                <a:moveTo>
                  <a:pt x="2288453" y="25400"/>
                </a:moveTo>
                <a:lnTo>
                  <a:pt x="2253523" y="27051"/>
                </a:lnTo>
                <a:lnTo>
                  <a:pt x="2224991" y="27559"/>
                </a:lnTo>
                <a:lnTo>
                  <a:pt x="2301120" y="27559"/>
                </a:lnTo>
                <a:lnTo>
                  <a:pt x="2299122" y="27305"/>
                </a:lnTo>
                <a:lnTo>
                  <a:pt x="2288453" y="25400"/>
                </a:lnTo>
                <a:close/>
              </a:path>
              <a:path w="2966084" h="67944">
                <a:moveTo>
                  <a:pt x="1921179" y="15240"/>
                </a:moveTo>
                <a:lnTo>
                  <a:pt x="1932393" y="17907"/>
                </a:lnTo>
                <a:lnTo>
                  <a:pt x="1550708" y="18161"/>
                </a:lnTo>
                <a:lnTo>
                  <a:pt x="1560569" y="18161"/>
                </a:lnTo>
                <a:lnTo>
                  <a:pt x="1580329" y="18542"/>
                </a:lnTo>
                <a:lnTo>
                  <a:pt x="2048905" y="22733"/>
                </a:lnTo>
                <a:lnTo>
                  <a:pt x="2178556" y="23622"/>
                </a:lnTo>
                <a:lnTo>
                  <a:pt x="2248854" y="25400"/>
                </a:lnTo>
                <a:lnTo>
                  <a:pt x="2259634" y="25654"/>
                </a:lnTo>
                <a:lnTo>
                  <a:pt x="2274050" y="25654"/>
                </a:lnTo>
                <a:lnTo>
                  <a:pt x="2288451" y="25400"/>
                </a:lnTo>
                <a:lnTo>
                  <a:pt x="2514025" y="25400"/>
                </a:lnTo>
                <a:lnTo>
                  <a:pt x="2513407" y="22352"/>
                </a:lnTo>
                <a:lnTo>
                  <a:pt x="2383485" y="22352"/>
                </a:lnTo>
                <a:lnTo>
                  <a:pt x="2393403" y="20701"/>
                </a:lnTo>
                <a:lnTo>
                  <a:pt x="2385860" y="20574"/>
                </a:lnTo>
                <a:lnTo>
                  <a:pt x="2279305" y="20574"/>
                </a:lnTo>
                <a:lnTo>
                  <a:pt x="2269248" y="18796"/>
                </a:lnTo>
                <a:lnTo>
                  <a:pt x="2261115" y="17780"/>
                </a:lnTo>
                <a:lnTo>
                  <a:pt x="2169936" y="17780"/>
                </a:lnTo>
                <a:lnTo>
                  <a:pt x="2151646" y="17653"/>
                </a:lnTo>
                <a:lnTo>
                  <a:pt x="2009781" y="15494"/>
                </a:lnTo>
                <a:lnTo>
                  <a:pt x="1921179" y="15240"/>
                </a:lnTo>
                <a:close/>
              </a:path>
              <a:path w="2966084" h="67944">
                <a:moveTo>
                  <a:pt x="1713966" y="23876"/>
                </a:moveTo>
                <a:lnTo>
                  <a:pt x="1695839" y="24003"/>
                </a:lnTo>
                <a:lnTo>
                  <a:pt x="1659672" y="24638"/>
                </a:lnTo>
                <a:lnTo>
                  <a:pt x="1641538" y="24765"/>
                </a:lnTo>
                <a:lnTo>
                  <a:pt x="1838535" y="24765"/>
                </a:lnTo>
                <a:lnTo>
                  <a:pt x="1713966" y="23876"/>
                </a:lnTo>
                <a:close/>
              </a:path>
              <a:path w="2966084" h="67944">
                <a:moveTo>
                  <a:pt x="1347914" y="19177"/>
                </a:moveTo>
                <a:lnTo>
                  <a:pt x="1346771" y="21336"/>
                </a:lnTo>
                <a:lnTo>
                  <a:pt x="1336287" y="21844"/>
                </a:lnTo>
                <a:lnTo>
                  <a:pt x="1312113" y="22352"/>
                </a:lnTo>
                <a:lnTo>
                  <a:pt x="1477055" y="22352"/>
                </a:lnTo>
                <a:lnTo>
                  <a:pt x="1372657" y="19304"/>
                </a:lnTo>
                <a:lnTo>
                  <a:pt x="1361328" y="19304"/>
                </a:lnTo>
                <a:lnTo>
                  <a:pt x="1347914" y="19177"/>
                </a:lnTo>
                <a:close/>
              </a:path>
              <a:path w="2966084" h="67944">
                <a:moveTo>
                  <a:pt x="2513279" y="21717"/>
                </a:moveTo>
                <a:lnTo>
                  <a:pt x="2383485" y="22352"/>
                </a:lnTo>
                <a:lnTo>
                  <a:pt x="2513407" y="22352"/>
                </a:lnTo>
                <a:lnTo>
                  <a:pt x="2513279" y="21717"/>
                </a:lnTo>
                <a:close/>
              </a:path>
              <a:path w="2966084" h="67944">
                <a:moveTo>
                  <a:pt x="2302878" y="19177"/>
                </a:moveTo>
                <a:lnTo>
                  <a:pt x="2295185" y="19558"/>
                </a:lnTo>
                <a:lnTo>
                  <a:pt x="2287639" y="20447"/>
                </a:lnTo>
                <a:lnTo>
                  <a:pt x="2279305" y="20574"/>
                </a:lnTo>
                <a:lnTo>
                  <a:pt x="2385860" y="20574"/>
                </a:lnTo>
                <a:lnTo>
                  <a:pt x="2302878" y="19177"/>
                </a:lnTo>
                <a:close/>
              </a:path>
              <a:path w="2966084" h="67944">
                <a:moveTo>
                  <a:pt x="2249770" y="17526"/>
                </a:moveTo>
                <a:lnTo>
                  <a:pt x="2224786" y="17780"/>
                </a:lnTo>
                <a:lnTo>
                  <a:pt x="2261115" y="17780"/>
                </a:lnTo>
                <a:lnTo>
                  <a:pt x="2249770" y="17526"/>
                </a:lnTo>
                <a:close/>
              </a:path>
              <a:path w="2966084" h="67944">
                <a:moveTo>
                  <a:pt x="1895246" y="15494"/>
                </a:moveTo>
                <a:lnTo>
                  <a:pt x="1827517" y="16764"/>
                </a:lnTo>
                <a:lnTo>
                  <a:pt x="1821027" y="17018"/>
                </a:lnTo>
                <a:lnTo>
                  <a:pt x="1888347" y="17018"/>
                </a:lnTo>
                <a:lnTo>
                  <a:pt x="1887880" y="16637"/>
                </a:lnTo>
                <a:lnTo>
                  <a:pt x="1895386" y="16002"/>
                </a:lnTo>
                <a:lnTo>
                  <a:pt x="1895246" y="15494"/>
                </a:lnTo>
                <a:close/>
              </a:path>
              <a:path w="2966084" h="67944">
                <a:moveTo>
                  <a:pt x="1470253" y="13081"/>
                </a:moveTo>
                <a:lnTo>
                  <a:pt x="1458919" y="13208"/>
                </a:lnTo>
                <a:lnTo>
                  <a:pt x="1424851" y="15113"/>
                </a:lnTo>
                <a:lnTo>
                  <a:pt x="1415667" y="15240"/>
                </a:lnTo>
                <a:lnTo>
                  <a:pt x="1551338" y="15240"/>
                </a:lnTo>
                <a:lnTo>
                  <a:pt x="1470253" y="13081"/>
                </a:lnTo>
                <a:close/>
              </a:path>
              <a:path w="2966084" h="67944">
                <a:moveTo>
                  <a:pt x="1435874" y="11938"/>
                </a:moveTo>
                <a:lnTo>
                  <a:pt x="1370609" y="13335"/>
                </a:lnTo>
                <a:lnTo>
                  <a:pt x="1432144" y="13335"/>
                </a:lnTo>
                <a:lnTo>
                  <a:pt x="1436611" y="13208"/>
                </a:lnTo>
                <a:lnTo>
                  <a:pt x="1435874" y="11938"/>
                </a:lnTo>
                <a:close/>
              </a:path>
              <a:path w="2966084" h="67944">
                <a:moveTo>
                  <a:pt x="1168869" y="10541"/>
                </a:moveTo>
                <a:lnTo>
                  <a:pt x="1153685" y="10668"/>
                </a:lnTo>
                <a:lnTo>
                  <a:pt x="1108278" y="11557"/>
                </a:lnTo>
                <a:lnTo>
                  <a:pt x="1104366" y="11557"/>
                </a:lnTo>
                <a:lnTo>
                  <a:pt x="1100429" y="11684"/>
                </a:lnTo>
                <a:lnTo>
                  <a:pt x="1336920" y="11684"/>
                </a:lnTo>
                <a:lnTo>
                  <a:pt x="1333169" y="11176"/>
                </a:lnTo>
                <a:lnTo>
                  <a:pt x="1168869" y="10541"/>
                </a:lnTo>
                <a:close/>
              </a:path>
              <a:path w="2966084" h="67944">
                <a:moveTo>
                  <a:pt x="214300" y="0"/>
                </a:moveTo>
                <a:lnTo>
                  <a:pt x="163289" y="0"/>
                </a:lnTo>
                <a:lnTo>
                  <a:pt x="61506" y="1016"/>
                </a:lnTo>
                <a:lnTo>
                  <a:pt x="10769" y="2286"/>
                </a:lnTo>
                <a:lnTo>
                  <a:pt x="288848" y="3429"/>
                </a:lnTo>
                <a:lnTo>
                  <a:pt x="289166" y="4826"/>
                </a:lnTo>
                <a:lnTo>
                  <a:pt x="373280" y="4826"/>
                </a:lnTo>
                <a:lnTo>
                  <a:pt x="319951" y="4064"/>
                </a:lnTo>
                <a:lnTo>
                  <a:pt x="572223" y="4064"/>
                </a:lnTo>
                <a:lnTo>
                  <a:pt x="571969" y="3048"/>
                </a:lnTo>
                <a:lnTo>
                  <a:pt x="214300" y="0"/>
                </a:lnTo>
                <a:close/>
              </a:path>
              <a:path w="2966084" h="67944">
                <a:moveTo>
                  <a:pt x="572223" y="4064"/>
                </a:moveTo>
                <a:lnTo>
                  <a:pt x="319951" y="4064"/>
                </a:lnTo>
                <a:lnTo>
                  <a:pt x="572414" y="4826"/>
                </a:lnTo>
                <a:lnTo>
                  <a:pt x="572223" y="4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50162" y="6619492"/>
            <a:ext cx="2112010" cy="2032000"/>
          </a:xfrm>
          <a:custGeom>
            <a:avLst/>
            <a:gdLst/>
            <a:ahLst/>
            <a:cxnLst/>
            <a:rect l="l" t="t" r="r" b="b"/>
            <a:pathLst>
              <a:path w="2112009" h="2032000">
                <a:moveTo>
                  <a:pt x="1219654" y="2019299"/>
                </a:moveTo>
                <a:lnTo>
                  <a:pt x="885367" y="2019299"/>
                </a:lnTo>
                <a:lnTo>
                  <a:pt x="931428" y="2031999"/>
                </a:lnTo>
                <a:lnTo>
                  <a:pt x="1170633" y="2031999"/>
                </a:lnTo>
                <a:lnTo>
                  <a:pt x="1219654" y="2019299"/>
                </a:lnTo>
                <a:close/>
              </a:path>
              <a:path w="2112009" h="2032000">
                <a:moveTo>
                  <a:pt x="1306749" y="215899"/>
                </a:moveTo>
                <a:lnTo>
                  <a:pt x="398280" y="215899"/>
                </a:lnTo>
                <a:lnTo>
                  <a:pt x="383715" y="241299"/>
                </a:lnTo>
                <a:lnTo>
                  <a:pt x="348748" y="279399"/>
                </a:lnTo>
                <a:lnTo>
                  <a:pt x="305739" y="330199"/>
                </a:lnTo>
                <a:lnTo>
                  <a:pt x="267050" y="368299"/>
                </a:lnTo>
                <a:lnTo>
                  <a:pt x="245042" y="393699"/>
                </a:lnTo>
                <a:lnTo>
                  <a:pt x="218761" y="431799"/>
                </a:lnTo>
                <a:lnTo>
                  <a:pt x="190214" y="469899"/>
                </a:lnTo>
                <a:lnTo>
                  <a:pt x="162265" y="507999"/>
                </a:lnTo>
                <a:lnTo>
                  <a:pt x="137778" y="533399"/>
                </a:lnTo>
                <a:lnTo>
                  <a:pt x="113167" y="584199"/>
                </a:lnTo>
                <a:lnTo>
                  <a:pt x="87723" y="634999"/>
                </a:lnTo>
                <a:lnTo>
                  <a:pt x="62980" y="685799"/>
                </a:lnTo>
                <a:lnTo>
                  <a:pt x="40472" y="736599"/>
                </a:lnTo>
                <a:lnTo>
                  <a:pt x="21735" y="787399"/>
                </a:lnTo>
                <a:lnTo>
                  <a:pt x="8303" y="838199"/>
                </a:lnTo>
                <a:lnTo>
                  <a:pt x="1710" y="888999"/>
                </a:lnTo>
                <a:lnTo>
                  <a:pt x="0" y="939799"/>
                </a:lnTo>
                <a:lnTo>
                  <a:pt x="342" y="990599"/>
                </a:lnTo>
                <a:lnTo>
                  <a:pt x="2567" y="1041399"/>
                </a:lnTo>
                <a:lnTo>
                  <a:pt x="6508" y="1092199"/>
                </a:lnTo>
                <a:lnTo>
                  <a:pt x="11994" y="1142999"/>
                </a:lnTo>
                <a:lnTo>
                  <a:pt x="18857" y="1193799"/>
                </a:lnTo>
                <a:lnTo>
                  <a:pt x="26928" y="1244599"/>
                </a:lnTo>
                <a:lnTo>
                  <a:pt x="36038" y="1295399"/>
                </a:lnTo>
                <a:lnTo>
                  <a:pt x="46019" y="1346199"/>
                </a:lnTo>
                <a:lnTo>
                  <a:pt x="56701" y="1396999"/>
                </a:lnTo>
                <a:lnTo>
                  <a:pt x="69283" y="1447799"/>
                </a:lnTo>
                <a:lnTo>
                  <a:pt x="85180" y="1498599"/>
                </a:lnTo>
                <a:lnTo>
                  <a:pt x="104223" y="1536699"/>
                </a:lnTo>
                <a:lnTo>
                  <a:pt x="126241" y="1574799"/>
                </a:lnTo>
                <a:lnTo>
                  <a:pt x="151067" y="1612899"/>
                </a:lnTo>
                <a:lnTo>
                  <a:pt x="178531" y="1650999"/>
                </a:lnTo>
                <a:lnTo>
                  <a:pt x="208465" y="1689099"/>
                </a:lnTo>
                <a:lnTo>
                  <a:pt x="240699" y="1727199"/>
                </a:lnTo>
                <a:lnTo>
                  <a:pt x="275065" y="1752599"/>
                </a:lnTo>
                <a:lnTo>
                  <a:pt x="311393" y="1790699"/>
                </a:lnTo>
                <a:lnTo>
                  <a:pt x="349515" y="1816099"/>
                </a:lnTo>
                <a:lnTo>
                  <a:pt x="389261" y="1841499"/>
                </a:lnTo>
                <a:lnTo>
                  <a:pt x="430463" y="1866899"/>
                </a:lnTo>
                <a:lnTo>
                  <a:pt x="472952" y="1892299"/>
                </a:lnTo>
                <a:lnTo>
                  <a:pt x="516558" y="1904999"/>
                </a:lnTo>
                <a:lnTo>
                  <a:pt x="561113" y="1930399"/>
                </a:lnTo>
                <a:lnTo>
                  <a:pt x="606447" y="1943099"/>
                </a:lnTo>
                <a:lnTo>
                  <a:pt x="652393" y="1968499"/>
                </a:lnTo>
                <a:lnTo>
                  <a:pt x="838902" y="2019299"/>
                </a:lnTo>
                <a:lnTo>
                  <a:pt x="1267996" y="2019299"/>
                </a:lnTo>
                <a:lnTo>
                  <a:pt x="1360808" y="1993899"/>
                </a:lnTo>
                <a:lnTo>
                  <a:pt x="1306317" y="1993899"/>
                </a:lnTo>
                <a:lnTo>
                  <a:pt x="1306482" y="1981199"/>
                </a:lnTo>
                <a:lnTo>
                  <a:pt x="1303244" y="1981199"/>
                </a:lnTo>
                <a:lnTo>
                  <a:pt x="1301644" y="1968499"/>
                </a:lnTo>
                <a:lnTo>
                  <a:pt x="1404364" y="1968499"/>
                </a:lnTo>
                <a:lnTo>
                  <a:pt x="1445408" y="1955799"/>
                </a:lnTo>
                <a:lnTo>
                  <a:pt x="1467492" y="1943099"/>
                </a:lnTo>
                <a:lnTo>
                  <a:pt x="1487948" y="1930399"/>
                </a:lnTo>
                <a:lnTo>
                  <a:pt x="1330117" y="1930399"/>
                </a:lnTo>
                <a:lnTo>
                  <a:pt x="1329165" y="1917699"/>
                </a:lnTo>
                <a:lnTo>
                  <a:pt x="1508403" y="1917699"/>
                </a:lnTo>
                <a:lnTo>
                  <a:pt x="1561273" y="1879599"/>
                </a:lnTo>
                <a:lnTo>
                  <a:pt x="1619236" y="1854199"/>
                </a:lnTo>
                <a:lnTo>
                  <a:pt x="1675423" y="1816099"/>
                </a:lnTo>
                <a:lnTo>
                  <a:pt x="1691271" y="1803399"/>
                </a:lnTo>
                <a:lnTo>
                  <a:pt x="574442" y="1803399"/>
                </a:lnTo>
                <a:lnTo>
                  <a:pt x="574556" y="1790699"/>
                </a:lnTo>
                <a:lnTo>
                  <a:pt x="1707119" y="1790699"/>
                </a:lnTo>
                <a:lnTo>
                  <a:pt x="1755002" y="1752599"/>
                </a:lnTo>
                <a:lnTo>
                  <a:pt x="1764660" y="1727199"/>
                </a:lnTo>
                <a:lnTo>
                  <a:pt x="1791182" y="1727199"/>
                </a:lnTo>
                <a:lnTo>
                  <a:pt x="1817647" y="1701799"/>
                </a:lnTo>
                <a:lnTo>
                  <a:pt x="1844186" y="1663699"/>
                </a:lnTo>
                <a:lnTo>
                  <a:pt x="1870932" y="1625599"/>
                </a:lnTo>
                <a:lnTo>
                  <a:pt x="1898016" y="1600199"/>
                </a:lnTo>
                <a:lnTo>
                  <a:pt x="1925569" y="1587499"/>
                </a:lnTo>
                <a:lnTo>
                  <a:pt x="1972132" y="1587499"/>
                </a:lnTo>
                <a:lnTo>
                  <a:pt x="1982639" y="1562099"/>
                </a:lnTo>
                <a:lnTo>
                  <a:pt x="2000553" y="1523999"/>
                </a:lnTo>
                <a:lnTo>
                  <a:pt x="2015648" y="1473199"/>
                </a:lnTo>
                <a:lnTo>
                  <a:pt x="2024020" y="1447799"/>
                </a:lnTo>
                <a:lnTo>
                  <a:pt x="1912603" y="1447799"/>
                </a:lnTo>
                <a:lnTo>
                  <a:pt x="1913441" y="1435099"/>
                </a:lnTo>
                <a:lnTo>
                  <a:pt x="2028206" y="1435099"/>
                </a:lnTo>
                <a:lnTo>
                  <a:pt x="2038510" y="1384299"/>
                </a:lnTo>
                <a:lnTo>
                  <a:pt x="2046004" y="1346199"/>
                </a:lnTo>
                <a:lnTo>
                  <a:pt x="2054900" y="1320799"/>
                </a:lnTo>
                <a:lnTo>
                  <a:pt x="2062538" y="1295399"/>
                </a:lnTo>
                <a:lnTo>
                  <a:pt x="2066260" y="1269999"/>
                </a:lnTo>
                <a:lnTo>
                  <a:pt x="2059815" y="1244599"/>
                </a:lnTo>
                <a:lnTo>
                  <a:pt x="2048550" y="1219199"/>
                </a:lnTo>
                <a:lnTo>
                  <a:pt x="2051829" y="1193799"/>
                </a:lnTo>
                <a:lnTo>
                  <a:pt x="2093653" y="1193799"/>
                </a:lnTo>
                <a:lnTo>
                  <a:pt x="2100239" y="1168399"/>
                </a:lnTo>
                <a:lnTo>
                  <a:pt x="2105681" y="1142999"/>
                </a:lnTo>
                <a:lnTo>
                  <a:pt x="2055808" y="1142999"/>
                </a:lnTo>
                <a:lnTo>
                  <a:pt x="2055031" y="1130299"/>
                </a:lnTo>
                <a:lnTo>
                  <a:pt x="2059660" y="1130299"/>
                </a:lnTo>
                <a:lnTo>
                  <a:pt x="2067364" y="1104899"/>
                </a:lnTo>
                <a:lnTo>
                  <a:pt x="2089720" y="1079499"/>
                </a:lnTo>
                <a:lnTo>
                  <a:pt x="2102146" y="1054099"/>
                </a:lnTo>
                <a:lnTo>
                  <a:pt x="2083913" y="1054099"/>
                </a:lnTo>
                <a:lnTo>
                  <a:pt x="2088342" y="1041399"/>
                </a:lnTo>
                <a:lnTo>
                  <a:pt x="837560" y="1041399"/>
                </a:lnTo>
                <a:lnTo>
                  <a:pt x="838005" y="1028699"/>
                </a:lnTo>
                <a:lnTo>
                  <a:pt x="471026" y="1028699"/>
                </a:lnTo>
                <a:lnTo>
                  <a:pt x="470962" y="1015999"/>
                </a:lnTo>
                <a:lnTo>
                  <a:pt x="473591" y="1015999"/>
                </a:lnTo>
                <a:lnTo>
                  <a:pt x="474899" y="1003299"/>
                </a:lnTo>
                <a:lnTo>
                  <a:pt x="1269886" y="1003299"/>
                </a:lnTo>
                <a:lnTo>
                  <a:pt x="1274150" y="990599"/>
                </a:lnTo>
                <a:lnTo>
                  <a:pt x="612808" y="990599"/>
                </a:lnTo>
                <a:lnTo>
                  <a:pt x="614066" y="977899"/>
                </a:lnTo>
                <a:lnTo>
                  <a:pt x="2075651" y="977899"/>
                </a:lnTo>
                <a:lnTo>
                  <a:pt x="2078795" y="965199"/>
                </a:lnTo>
                <a:lnTo>
                  <a:pt x="535616" y="965199"/>
                </a:lnTo>
                <a:lnTo>
                  <a:pt x="526639" y="954683"/>
                </a:lnTo>
                <a:lnTo>
                  <a:pt x="523045" y="952499"/>
                </a:lnTo>
                <a:lnTo>
                  <a:pt x="979165" y="952499"/>
                </a:lnTo>
                <a:lnTo>
                  <a:pt x="979508" y="939799"/>
                </a:lnTo>
                <a:lnTo>
                  <a:pt x="984639" y="939799"/>
                </a:lnTo>
                <a:lnTo>
                  <a:pt x="980880" y="927099"/>
                </a:lnTo>
                <a:lnTo>
                  <a:pt x="2088118" y="927099"/>
                </a:lnTo>
                <a:lnTo>
                  <a:pt x="2093109" y="901699"/>
                </a:lnTo>
                <a:lnTo>
                  <a:pt x="2101161" y="863599"/>
                </a:lnTo>
                <a:lnTo>
                  <a:pt x="2109440" y="838199"/>
                </a:lnTo>
                <a:lnTo>
                  <a:pt x="2106751" y="825499"/>
                </a:lnTo>
                <a:lnTo>
                  <a:pt x="2103363" y="812799"/>
                </a:lnTo>
                <a:lnTo>
                  <a:pt x="2100460" y="812799"/>
                </a:lnTo>
                <a:lnTo>
                  <a:pt x="2099229" y="800099"/>
                </a:lnTo>
                <a:lnTo>
                  <a:pt x="2112005" y="800099"/>
                </a:lnTo>
                <a:lnTo>
                  <a:pt x="2102223" y="787399"/>
                </a:lnTo>
                <a:lnTo>
                  <a:pt x="2083838" y="774699"/>
                </a:lnTo>
                <a:lnTo>
                  <a:pt x="2073152" y="749299"/>
                </a:lnTo>
                <a:lnTo>
                  <a:pt x="2086466" y="723899"/>
                </a:lnTo>
                <a:lnTo>
                  <a:pt x="2097406" y="723899"/>
                </a:lnTo>
                <a:lnTo>
                  <a:pt x="2095173" y="711199"/>
                </a:lnTo>
                <a:lnTo>
                  <a:pt x="2068584" y="711199"/>
                </a:lnTo>
                <a:lnTo>
                  <a:pt x="2068059" y="698499"/>
                </a:lnTo>
                <a:lnTo>
                  <a:pt x="2045597" y="698499"/>
                </a:lnTo>
                <a:lnTo>
                  <a:pt x="2043916" y="685799"/>
                </a:lnTo>
                <a:lnTo>
                  <a:pt x="2091563" y="685799"/>
                </a:lnTo>
                <a:lnTo>
                  <a:pt x="2088807" y="660399"/>
                </a:lnTo>
                <a:lnTo>
                  <a:pt x="2013360" y="660399"/>
                </a:lnTo>
                <a:lnTo>
                  <a:pt x="2003122" y="647699"/>
                </a:lnTo>
                <a:lnTo>
                  <a:pt x="1570807" y="647699"/>
                </a:lnTo>
                <a:lnTo>
                  <a:pt x="1572179" y="634999"/>
                </a:lnTo>
                <a:lnTo>
                  <a:pt x="2000713" y="634999"/>
                </a:lnTo>
                <a:lnTo>
                  <a:pt x="2012399" y="622299"/>
                </a:lnTo>
                <a:lnTo>
                  <a:pt x="2047777" y="622299"/>
                </a:lnTo>
                <a:lnTo>
                  <a:pt x="2041570" y="609599"/>
                </a:lnTo>
                <a:lnTo>
                  <a:pt x="2078795" y="584199"/>
                </a:lnTo>
                <a:lnTo>
                  <a:pt x="2091616" y="584199"/>
                </a:lnTo>
                <a:lnTo>
                  <a:pt x="2084002" y="571499"/>
                </a:lnTo>
                <a:lnTo>
                  <a:pt x="2021477" y="571499"/>
                </a:lnTo>
                <a:lnTo>
                  <a:pt x="2020057" y="558799"/>
                </a:lnTo>
                <a:lnTo>
                  <a:pt x="2045218" y="558799"/>
                </a:lnTo>
                <a:lnTo>
                  <a:pt x="2054781" y="546099"/>
                </a:lnTo>
                <a:lnTo>
                  <a:pt x="2071598" y="546099"/>
                </a:lnTo>
                <a:lnTo>
                  <a:pt x="2065396" y="533399"/>
                </a:lnTo>
                <a:lnTo>
                  <a:pt x="2049019" y="520699"/>
                </a:lnTo>
                <a:lnTo>
                  <a:pt x="1205263" y="520699"/>
                </a:lnTo>
                <a:lnTo>
                  <a:pt x="1207651" y="507999"/>
                </a:lnTo>
                <a:lnTo>
                  <a:pt x="1998725" y="507999"/>
                </a:lnTo>
                <a:lnTo>
                  <a:pt x="1998440" y="507086"/>
                </a:lnTo>
                <a:lnTo>
                  <a:pt x="1992992" y="495299"/>
                </a:lnTo>
                <a:lnTo>
                  <a:pt x="1978964" y="495299"/>
                </a:lnTo>
                <a:lnTo>
                  <a:pt x="1979484" y="482599"/>
                </a:lnTo>
                <a:lnTo>
                  <a:pt x="1983686" y="469899"/>
                </a:lnTo>
                <a:lnTo>
                  <a:pt x="2007294" y="469899"/>
                </a:lnTo>
                <a:lnTo>
                  <a:pt x="2008839" y="457199"/>
                </a:lnTo>
                <a:lnTo>
                  <a:pt x="1334905" y="457199"/>
                </a:lnTo>
                <a:lnTo>
                  <a:pt x="1335299" y="444499"/>
                </a:lnTo>
                <a:lnTo>
                  <a:pt x="1931208" y="444499"/>
                </a:lnTo>
                <a:lnTo>
                  <a:pt x="1929728" y="431799"/>
                </a:lnTo>
                <a:lnTo>
                  <a:pt x="1935767" y="419099"/>
                </a:lnTo>
                <a:lnTo>
                  <a:pt x="1979985" y="419099"/>
                </a:lnTo>
                <a:lnTo>
                  <a:pt x="1960544" y="393699"/>
                </a:lnTo>
                <a:lnTo>
                  <a:pt x="1930803" y="368299"/>
                </a:lnTo>
                <a:lnTo>
                  <a:pt x="1057867" y="368299"/>
                </a:lnTo>
                <a:lnTo>
                  <a:pt x="1057410" y="355599"/>
                </a:lnTo>
                <a:lnTo>
                  <a:pt x="1207320" y="355599"/>
                </a:lnTo>
                <a:lnTo>
                  <a:pt x="1211197" y="342899"/>
                </a:lnTo>
                <a:lnTo>
                  <a:pt x="1905629" y="342899"/>
                </a:lnTo>
                <a:lnTo>
                  <a:pt x="1893042" y="330199"/>
                </a:lnTo>
                <a:lnTo>
                  <a:pt x="1849538" y="292099"/>
                </a:lnTo>
                <a:lnTo>
                  <a:pt x="1833882" y="279399"/>
                </a:lnTo>
                <a:lnTo>
                  <a:pt x="384691" y="279399"/>
                </a:lnTo>
                <a:lnTo>
                  <a:pt x="384814" y="266699"/>
                </a:lnTo>
                <a:lnTo>
                  <a:pt x="385504" y="253999"/>
                </a:lnTo>
                <a:lnTo>
                  <a:pt x="1802571" y="253999"/>
                </a:lnTo>
                <a:lnTo>
                  <a:pt x="1770471" y="228599"/>
                </a:lnTo>
                <a:lnTo>
                  <a:pt x="1306393" y="228599"/>
                </a:lnTo>
                <a:lnTo>
                  <a:pt x="1306749" y="215899"/>
                </a:lnTo>
                <a:close/>
              </a:path>
              <a:path w="2112009" h="2032000">
                <a:moveTo>
                  <a:pt x="1404364" y="1968499"/>
                </a:moveTo>
                <a:lnTo>
                  <a:pt x="1301644" y="1968499"/>
                </a:lnTo>
                <a:lnTo>
                  <a:pt x="1303244" y="1981199"/>
                </a:lnTo>
                <a:lnTo>
                  <a:pt x="1306482" y="1981199"/>
                </a:lnTo>
                <a:lnTo>
                  <a:pt x="1306317" y="1993899"/>
                </a:lnTo>
                <a:lnTo>
                  <a:pt x="1360808" y="1993899"/>
                </a:lnTo>
                <a:lnTo>
                  <a:pt x="1404364" y="1968499"/>
                </a:lnTo>
                <a:close/>
              </a:path>
              <a:path w="2112009" h="2032000">
                <a:moveTo>
                  <a:pt x="1340963" y="1917699"/>
                </a:moveTo>
                <a:lnTo>
                  <a:pt x="1329165" y="1917699"/>
                </a:lnTo>
                <a:lnTo>
                  <a:pt x="1330117" y="1930399"/>
                </a:lnTo>
                <a:lnTo>
                  <a:pt x="1336277" y="1930399"/>
                </a:lnTo>
                <a:lnTo>
                  <a:pt x="1340963" y="1917699"/>
                </a:lnTo>
                <a:close/>
              </a:path>
              <a:path w="2112009" h="2032000">
                <a:moveTo>
                  <a:pt x="1508403" y="1917699"/>
                </a:moveTo>
                <a:lnTo>
                  <a:pt x="1340963" y="1917699"/>
                </a:lnTo>
                <a:lnTo>
                  <a:pt x="1336277" y="1930399"/>
                </a:lnTo>
                <a:lnTo>
                  <a:pt x="1487948" y="1930399"/>
                </a:lnTo>
                <a:lnTo>
                  <a:pt x="1508403" y="1917699"/>
                </a:lnTo>
                <a:close/>
              </a:path>
              <a:path w="2112009" h="2032000">
                <a:moveTo>
                  <a:pt x="1703866" y="1866133"/>
                </a:moveTo>
                <a:lnTo>
                  <a:pt x="1702851" y="1866899"/>
                </a:lnTo>
                <a:lnTo>
                  <a:pt x="1680383" y="1879599"/>
                </a:lnTo>
                <a:lnTo>
                  <a:pt x="1703015" y="1866899"/>
                </a:lnTo>
                <a:lnTo>
                  <a:pt x="1703866" y="1866133"/>
                </a:lnTo>
                <a:close/>
              </a:path>
              <a:path w="2112009" h="2032000">
                <a:moveTo>
                  <a:pt x="1852980" y="1752599"/>
                </a:moveTo>
                <a:lnTo>
                  <a:pt x="1808463" y="1752599"/>
                </a:lnTo>
                <a:lnTo>
                  <a:pt x="1808082" y="1765299"/>
                </a:lnTo>
                <a:lnTo>
                  <a:pt x="1787093" y="1790699"/>
                </a:lnTo>
                <a:lnTo>
                  <a:pt x="1745328" y="1828799"/>
                </a:lnTo>
                <a:lnTo>
                  <a:pt x="1703866" y="1866133"/>
                </a:lnTo>
                <a:lnTo>
                  <a:pt x="1753321" y="1828799"/>
                </a:lnTo>
                <a:lnTo>
                  <a:pt x="1807451" y="1790699"/>
                </a:lnTo>
                <a:lnTo>
                  <a:pt x="1840898" y="1765299"/>
                </a:lnTo>
                <a:lnTo>
                  <a:pt x="1852980" y="1752599"/>
                </a:lnTo>
                <a:close/>
              </a:path>
              <a:path w="2112009" h="2032000">
                <a:moveTo>
                  <a:pt x="582163" y="1790699"/>
                </a:moveTo>
                <a:lnTo>
                  <a:pt x="574556" y="1790699"/>
                </a:lnTo>
                <a:lnTo>
                  <a:pt x="574442" y="1803399"/>
                </a:lnTo>
                <a:lnTo>
                  <a:pt x="580957" y="1803399"/>
                </a:lnTo>
                <a:lnTo>
                  <a:pt x="582163" y="1790699"/>
                </a:lnTo>
                <a:close/>
              </a:path>
              <a:path w="2112009" h="2032000">
                <a:moveTo>
                  <a:pt x="1707119" y="1790699"/>
                </a:moveTo>
                <a:lnTo>
                  <a:pt x="582163" y="1790699"/>
                </a:lnTo>
                <a:lnTo>
                  <a:pt x="580957" y="1803399"/>
                </a:lnTo>
                <a:lnTo>
                  <a:pt x="1691271" y="1803399"/>
                </a:lnTo>
                <a:lnTo>
                  <a:pt x="1707119" y="1790699"/>
                </a:lnTo>
                <a:close/>
              </a:path>
              <a:path w="2112009" h="2032000">
                <a:moveTo>
                  <a:pt x="1793026" y="1764969"/>
                </a:moveTo>
                <a:lnTo>
                  <a:pt x="1792613" y="1765299"/>
                </a:lnTo>
                <a:lnTo>
                  <a:pt x="1792753" y="1765299"/>
                </a:lnTo>
                <a:lnTo>
                  <a:pt x="1793026" y="1764969"/>
                </a:lnTo>
                <a:close/>
              </a:path>
              <a:path w="2112009" h="2032000">
                <a:moveTo>
                  <a:pt x="1972132" y="1587499"/>
                </a:moveTo>
                <a:lnTo>
                  <a:pt x="1925569" y="1587499"/>
                </a:lnTo>
                <a:lnTo>
                  <a:pt x="1913546" y="1625599"/>
                </a:lnTo>
                <a:lnTo>
                  <a:pt x="1884187" y="1663699"/>
                </a:lnTo>
                <a:lnTo>
                  <a:pt x="1847558" y="1701799"/>
                </a:lnTo>
                <a:lnTo>
                  <a:pt x="1813725" y="1739899"/>
                </a:lnTo>
                <a:lnTo>
                  <a:pt x="1793026" y="1764969"/>
                </a:lnTo>
                <a:lnTo>
                  <a:pt x="1808463" y="1752599"/>
                </a:lnTo>
                <a:lnTo>
                  <a:pt x="1852980" y="1752599"/>
                </a:lnTo>
                <a:lnTo>
                  <a:pt x="1877144" y="1727199"/>
                </a:lnTo>
                <a:lnTo>
                  <a:pt x="1909159" y="1689099"/>
                </a:lnTo>
                <a:lnTo>
                  <a:pt x="1937225" y="1650999"/>
                </a:lnTo>
                <a:lnTo>
                  <a:pt x="1961624" y="1612899"/>
                </a:lnTo>
                <a:lnTo>
                  <a:pt x="1972132" y="1587499"/>
                </a:lnTo>
                <a:close/>
              </a:path>
              <a:path w="2112009" h="2032000">
                <a:moveTo>
                  <a:pt x="1920477" y="1435099"/>
                </a:moveTo>
                <a:lnTo>
                  <a:pt x="1913441" y="1435099"/>
                </a:lnTo>
                <a:lnTo>
                  <a:pt x="1912615" y="1447799"/>
                </a:lnTo>
                <a:lnTo>
                  <a:pt x="1921972" y="1447799"/>
                </a:lnTo>
                <a:lnTo>
                  <a:pt x="1920477" y="1435099"/>
                </a:lnTo>
                <a:close/>
              </a:path>
              <a:path w="2112009" h="2032000">
                <a:moveTo>
                  <a:pt x="2028206" y="1435099"/>
                </a:moveTo>
                <a:lnTo>
                  <a:pt x="1920477" y="1435099"/>
                </a:lnTo>
                <a:lnTo>
                  <a:pt x="1921972" y="1447799"/>
                </a:lnTo>
                <a:lnTo>
                  <a:pt x="2024020" y="1447799"/>
                </a:lnTo>
                <a:lnTo>
                  <a:pt x="2028206" y="1435099"/>
                </a:lnTo>
                <a:close/>
              </a:path>
              <a:path w="2112009" h="2032000">
                <a:moveTo>
                  <a:pt x="2059660" y="1130299"/>
                </a:moveTo>
                <a:lnTo>
                  <a:pt x="2055031" y="1130299"/>
                </a:lnTo>
                <a:lnTo>
                  <a:pt x="2055808" y="1142999"/>
                </a:lnTo>
                <a:lnTo>
                  <a:pt x="2059660" y="1130299"/>
                </a:lnTo>
                <a:close/>
              </a:path>
              <a:path w="2112009" h="2032000">
                <a:moveTo>
                  <a:pt x="2106887" y="1130299"/>
                </a:moveTo>
                <a:lnTo>
                  <a:pt x="2059660" y="1130299"/>
                </a:lnTo>
                <a:lnTo>
                  <a:pt x="2055808" y="1142999"/>
                </a:lnTo>
                <a:lnTo>
                  <a:pt x="2105681" y="1142999"/>
                </a:lnTo>
                <a:lnTo>
                  <a:pt x="2106887" y="1130299"/>
                </a:lnTo>
                <a:close/>
              </a:path>
              <a:path w="2112009" h="2032000">
                <a:moveTo>
                  <a:pt x="2098607" y="1028699"/>
                </a:moveTo>
                <a:lnTo>
                  <a:pt x="838005" y="1028699"/>
                </a:lnTo>
                <a:lnTo>
                  <a:pt x="837560" y="1041399"/>
                </a:lnTo>
                <a:lnTo>
                  <a:pt x="2098607" y="1041399"/>
                </a:lnTo>
                <a:lnTo>
                  <a:pt x="2098607" y="1028699"/>
                </a:lnTo>
                <a:close/>
              </a:path>
              <a:path w="2112009" h="2032000">
                <a:moveTo>
                  <a:pt x="2055808" y="990599"/>
                </a:moveTo>
                <a:lnTo>
                  <a:pt x="1274150" y="990599"/>
                </a:lnTo>
                <a:lnTo>
                  <a:pt x="1269886" y="1003299"/>
                </a:lnTo>
                <a:lnTo>
                  <a:pt x="1264077" y="1015999"/>
                </a:lnTo>
                <a:lnTo>
                  <a:pt x="470962" y="1015999"/>
                </a:lnTo>
                <a:lnTo>
                  <a:pt x="471026" y="1028699"/>
                </a:lnTo>
                <a:lnTo>
                  <a:pt x="2086631" y="1028699"/>
                </a:lnTo>
                <a:lnTo>
                  <a:pt x="2083073" y="1015999"/>
                </a:lnTo>
                <a:lnTo>
                  <a:pt x="2081347" y="1003299"/>
                </a:lnTo>
                <a:lnTo>
                  <a:pt x="2060744" y="1003299"/>
                </a:lnTo>
                <a:lnTo>
                  <a:pt x="2055808" y="990599"/>
                </a:lnTo>
                <a:close/>
              </a:path>
              <a:path w="2112009" h="2032000">
                <a:moveTo>
                  <a:pt x="1269886" y="1003299"/>
                </a:moveTo>
                <a:lnTo>
                  <a:pt x="474899" y="1003299"/>
                </a:lnTo>
                <a:lnTo>
                  <a:pt x="473591" y="1015999"/>
                </a:lnTo>
                <a:lnTo>
                  <a:pt x="1264077" y="1015999"/>
                </a:lnTo>
                <a:lnTo>
                  <a:pt x="1269886" y="1003299"/>
                </a:lnTo>
                <a:close/>
              </a:path>
              <a:path w="2112009" h="2032000">
                <a:moveTo>
                  <a:pt x="2094124" y="965199"/>
                </a:moveTo>
                <a:lnTo>
                  <a:pt x="2089010" y="965199"/>
                </a:lnTo>
                <a:lnTo>
                  <a:pt x="2079622" y="977899"/>
                </a:lnTo>
                <a:lnTo>
                  <a:pt x="2072267" y="983907"/>
                </a:lnTo>
                <a:lnTo>
                  <a:pt x="2068497" y="990599"/>
                </a:lnTo>
                <a:lnTo>
                  <a:pt x="2060744" y="1003299"/>
                </a:lnTo>
                <a:lnTo>
                  <a:pt x="2094799" y="1003299"/>
                </a:lnTo>
                <a:lnTo>
                  <a:pt x="2100013" y="990599"/>
                </a:lnTo>
                <a:lnTo>
                  <a:pt x="2102918" y="977899"/>
                </a:lnTo>
                <a:lnTo>
                  <a:pt x="2096765" y="977899"/>
                </a:lnTo>
                <a:lnTo>
                  <a:pt x="2094124" y="965199"/>
                </a:lnTo>
                <a:close/>
              </a:path>
              <a:path w="2112009" h="2032000">
                <a:moveTo>
                  <a:pt x="1276917" y="977899"/>
                </a:moveTo>
                <a:lnTo>
                  <a:pt x="614078" y="977899"/>
                </a:lnTo>
                <a:lnTo>
                  <a:pt x="612808" y="990599"/>
                </a:lnTo>
                <a:lnTo>
                  <a:pt x="1276588" y="990599"/>
                </a:lnTo>
                <a:lnTo>
                  <a:pt x="1276917" y="977899"/>
                </a:lnTo>
                <a:close/>
              </a:path>
              <a:path w="2112009" h="2032000">
                <a:moveTo>
                  <a:pt x="2075651" y="977899"/>
                </a:moveTo>
                <a:lnTo>
                  <a:pt x="1276917" y="977899"/>
                </a:lnTo>
                <a:lnTo>
                  <a:pt x="1276588" y="990599"/>
                </a:lnTo>
                <a:lnTo>
                  <a:pt x="2064073" y="990599"/>
                </a:lnTo>
                <a:lnTo>
                  <a:pt x="2072267" y="983907"/>
                </a:lnTo>
                <a:lnTo>
                  <a:pt x="2075651" y="977899"/>
                </a:lnTo>
                <a:close/>
              </a:path>
              <a:path w="2112009" h="2032000">
                <a:moveTo>
                  <a:pt x="2089010" y="965199"/>
                </a:moveTo>
                <a:lnTo>
                  <a:pt x="2078795" y="965199"/>
                </a:lnTo>
                <a:lnTo>
                  <a:pt x="2075651" y="977899"/>
                </a:lnTo>
                <a:lnTo>
                  <a:pt x="2072267" y="983907"/>
                </a:lnTo>
                <a:lnTo>
                  <a:pt x="2079622" y="977899"/>
                </a:lnTo>
                <a:lnTo>
                  <a:pt x="2089010" y="965199"/>
                </a:lnTo>
                <a:close/>
              </a:path>
              <a:path w="2112009" h="2032000">
                <a:moveTo>
                  <a:pt x="2104334" y="965199"/>
                </a:moveTo>
                <a:lnTo>
                  <a:pt x="2094124" y="965199"/>
                </a:lnTo>
                <a:lnTo>
                  <a:pt x="2099115" y="977899"/>
                </a:lnTo>
                <a:lnTo>
                  <a:pt x="2102518" y="977899"/>
                </a:lnTo>
                <a:lnTo>
                  <a:pt x="2104334" y="965199"/>
                </a:lnTo>
                <a:close/>
              </a:path>
              <a:path w="2112009" h="2032000">
                <a:moveTo>
                  <a:pt x="2088118" y="927099"/>
                </a:moveTo>
                <a:lnTo>
                  <a:pt x="980880" y="927099"/>
                </a:lnTo>
                <a:lnTo>
                  <a:pt x="984652" y="939799"/>
                </a:lnTo>
                <a:lnTo>
                  <a:pt x="979508" y="939799"/>
                </a:lnTo>
                <a:lnTo>
                  <a:pt x="979165" y="952499"/>
                </a:lnTo>
                <a:lnTo>
                  <a:pt x="546146" y="952499"/>
                </a:lnTo>
                <a:lnTo>
                  <a:pt x="542172" y="964120"/>
                </a:lnTo>
                <a:lnTo>
                  <a:pt x="543949" y="965199"/>
                </a:lnTo>
                <a:lnTo>
                  <a:pt x="2089018" y="965199"/>
                </a:lnTo>
                <a:lnTo>
                  <a:pt x="2088118" y="927099"/>
                </a:lnTo>
                <a:close/>
              </a:path>
              <a:path w="2112009" h="2032000">
                <a:moveTo>
                  <a:pt x="2094124" y="952499"/>
                </a:moveTo>
                <a:lnTo>
                  <a:pt x="2092841" y="952499"/>
                </a:lnTo>
                <a:lnTo>
                  <a:pt x="2091139" y="965199"/>
                </a:lnTo>
                <a:lnTo>
                  <a:pt x="2094305" y="965199"/>
                </a:lnTo>
                <a:lnTo>
                  <a:pt x="2094124" y="952499"/>
                </a:lnTo>
                <a:close/>
              </a:path>
              <a:path w="2112009" h="2032000">
                <a:moveTo>
                  <a:pt x="546146" y="952499"/>
                </a:moveTo>
                <a:lnTo>
                  <a:pt x="524775" y="952499"/>
                </a:lnTo>
                <a:lnTo>
                  <a:pt x="526639" y="954683"/>
                </a:lnTo>
                <a:lnTo>
                  <a:pt x="542172" y="964120"/>
                </a:lnTo>
                <a:lnTo>
                  <a:pt x="546146" y="952499"/>
                </a:lnTo>
                <a:close/>
              </a:path>
              <a:path w="2112009" h="2032000">
                <a:moveTo>
                  <a:pt x="524775" y="952499"/>
                </a:moveTo>
                <a:lnTo>
                  <a:pt x="523045" y="952499"/>
                </a:lnTo>
                <a:lnTo>
                  <a:pt x="526639" y="954683"/>
                </a:lnTo>
                <a:lnTo>
                  <a:pt x="524775" y="952499"/>
                </a:lnTo>
                <a:close/>
              </a:path>
              <a:path w="2112009" h="2032000">
                <a:moveTo>
                  <a:pt x="2112005" y="800099"/>
                </a:moveTo>
                <a:lnTo>
                  <a:pt x="2103090" y="800099"/>
                </a:lnTo>
                <a:lnTo>
                  <a:pt x="2105300" y="812799"/>
                </a:lnTo>
                <a:lnTo>
                  <a:pt x="2112005" y="800099"/>
                </a:lnTo>
                <a:close/>
              </a:path>
              <a:path w="2112009" h="2032000">
                <a:moveTo>
                  <a:pt x="2097406" y="723899"/>
                </a:moveTo>
                <a:lnTo>
                  <a:pt x="2086466" y="723899"/>
                </a:lnTo>
                <a:lnTo>
                  <a:pt x="2088773" y="736599"/>
                </a:lnTo>
                <a:lnTo>
                  <a:pt x="2093333" y="749299"/>
                </a:lnTo>
                <a:lnTo>
                  <a:pt x="2101782" y="749299"/>
                </a:lnTo>
                <a:lnTo>
                  <a:pt x="2097406" y="723899"/>
                </a:lnTo>
                <a:close/>
              </a:path>
              <a:path w="2112009" h="2032000">
                <a:moveTo>
                  <a:pt x="2091563" y="685799"/>
                </a:moveTo>
                <a:lnTo>
                  <a:pt x="2074210" y="685799"/>
                </a:lnTo>
                <a:lnTo>
                  <a:pt x="2079614" y="698499"/>
                </a:lnTo>
                <a:lnTo>
                  <a:pt x="2080141" y="698499"/>
                </a:lnTo>
                <a:lnTo>
                  <a:pt x="2068584" y="711199"/>
                </a:lnTo>
                <a:lnTo>
                  <a:pt x="2095173" y="711199"/>
                </a:lnTo>
                <a:lnTo>
                  <a:pt x="2092941" y="698499"/>
                </a:lnTo>
                <a:lnTo>
                  <a:pt x="2091563" y="685799"/>
                </a:lnTo>
                <a:close/>
              </a:path>
              <a:path w="2112009" h="2032000">
                <a:moveTo>
                  <a:pt x="2071040" y="685799"/>
                </a:moveTo>
                <a:lnTo>
                  <a:pt x="2058360" y="685799"/>
                </a:lnTo>
                <a:lnTo>
                  <a:pt x="2056582" y="698499"/>
                </a:lnTo>
                <a:lnTo>
                  <a:pt x="2069446" y="698499"/>
                </a:lnTo>
                <a:lnTo>
                  <a:pt x="2071040" y="685799"/>
                </a:lnTo>
                <a:close/>
              </a:path>
              <a:path w="2112009" h="2032000">
                <a:moveTo>
                  <a:pt x="2085424" y="622299"/>
                </a:moveTo>
                <a:lnTo>
                  <a:pt x="2012399" y="622299"/>
                </a:lnTo>
                <a:lnTo>
                  <a:pt x="2013338" y="634999"/>
                </a:lnTo>
                <a:lnTo>
                  <a:pt x="2013175" y="647699"/>
                </a:lnTo>
                <a:lnTo>
                  <a:pt x="2015816" y="647699"/>
                </a:lnTo>
                <a:lnTo>
                  <a:pt x="2025163" y="660399"/>
                </a:lnTo>
                <a:lnTo>
                  <a:pt x="2088807" y="660399"/>
                </a:lnTo>
                <a:lnTo>
                  <a:pt x="2085424" y="622299"/>
                </a:lnTo>
                <a:close/>
              </a:path>
              <a:path w="2112009" h="2032000">
                <a:moveTo>
                  <a:pt x="2000713" y="634999"/>
                </a:moveTo>
                <a:lnTo>
                  <a:pt x="1572179" y="634999"/>
                </a:lnTo>
                <a:lnTo>
                  <a:pt x="1570807" y="647699"/>
                </a:lnTo>
                <a:lnTo>
                  <a:pt x="2003122" y="647699"/>
                </a:lnTo>
                <a:lnTo>
                  <a:pt x="2000713" y="634999"/>
                </a:lnTo>
                <a:close/>
              </a:path>
              <a:path w="2112009" h="2032000">
                <a:moveTo>
                  <a:pt x="2091616" y="584199"/>
                </a:moveTo>
                <a:lnTo>
                  <a:pt x="2078795" y="584199"/>
                </a:lnTo>
                <a:lnTo>
                  <a:pt x="2089633" y="596899"/>
                </a:lnTo>
                <a:lnTo>
                  <a:pt x="2099229" y="596899"/>
                </a:lnTo>
                <a:lnTo>
                  <a:pt x="2091616" y="584199"/>
                </a:lnTo>
                <a:close/>
              </a:path>
              <a:path w="2112009" h="2032000">
                <a:moveTo>
                  <a:pt x="2042229" y="558799"/>
                </a:moveTo>
                <a:lnTo>
                  <a:pt x="2027389" y="558799"/>
                </a:lnTo>
                <a:lnTo>
                  <a:pt x="2043044" y="571499"/>
                </a:lnTo>
                <a:lnTo>
                  <a:pt x="2055808" y="571499"/>
                </a:lnTo>
                <a:lnTo>
                  <a:pt x="2042229" y="558799"/>
                </a:lnTo>
                <a:close/>
              </a:path>
              <a:path w="2112009" h="2032000">
                <a:moveTo>
                  <a:pt x="2071598" y="546099"/>
                </a:moveTo>
                <a:lnTo>
                  <a:pt x="2060926" y="546099"/>
                </a:lnTo>
                <a:lnTo>
                  <a:pt x="2063937" y="558799"/>
                </a:lnTo>
                <a:lnTo>
                  <a:pt x="2075798" y="558799"/>
                </a:lnTo>
                <a:lnTo>
                  <a:pt x="2078942" y="571499"/>
                </a:lnTo>
                <a:lnTo>
                  <a:pt x="2084002" y="571499"/>
                </a:lnTo>
                <a:lnTo>
                  <a:pt x="2071598" y="546099"/>
                </a:lnTo>
                <a:close/>
              </a:path>
              <a:path w="2112009" h="2032000">
                <a:moveTo>
                  <a:pt x="1208007" y="507999"/>
                </a:moveTo>
                <a:lnTo>
                  <a:pt x="1207651" y="507999"/>
                </a:lnTo>
                <a:lnTo>
                  <a:pt x="1205263" y="520699"/>
                </a:lnTo>
                <a:lnTo>
                  <a:pt x="1216020" y="520699"/>
                </a:lnTo>
                <a:lnTo>
                  <a:pt x="1208007" y="507999"/>
                </a:lnTo>
                <a:close/>
              </a:path>
              <a:path w="2112009" h="2032000">
                <a:moveTo>
                  <a:pt x="1213988" y="507999"/>
                </a:moveTo>
                <a:lnTo>
                  <a:pt x="1208007" y="507999"/>
                </a:lnTo>
                <a:lnTo>
                  <a:pt x="1216020" y="520699"/>
                </a:lnTo>
                <a:lnTo>
                  <a:pt x="1213988" y="507999"/>
                </a:lnTo>
                <a:close/>
              </a:path>
              <a:path w="2112009" h="2032000">
                <a:moveTo>
                  <a:pt x="1924944" y="507999"/>
                </a:moveTo>
                <a:lnTo>
                  <a:pt x="1213988" y="507999"/>
                </a:lnTo>
                <a:lnTo>
                  <a:pt x="1216020" y="520699"/>
                </a:lnTo>
                <a:lnTo>
                  <a:pt x="1927866" y="520699"/>
                </a:lnTo>
                <a:lnTo>
                  <a:pt x="1924944" y="507999"/>
                </a:lnTo>
                <a:close/>
              </a:path>
              <a:path w="2112009" h="2032000">
                <a:moveTo>
                  <a:pt x="2005127" y="469899"/>
                </a:moveTo>
                <a:lnTo>
                  <a:pt x="1986847" y="469899"/>
                </a:lnTo>
                <a:lnTo>
                  <a:pt x="1998440" y="507086"/>
                </a:lnTo>
                <a:lnTo>
                  <a:pt x="1998863" y="507999"/>
                </a:lnTo>
                <a:lnTo>
                  <a:pt x="1946498" y="507999"/>
                </a:lnTo>
                <a:lnTo>
                  <a:pt x="1948121" y="520699"/>
                </a:lnTo>
                <a:lnTo>
                  <a:pt x="2049019" y="520699"/>
                </a:lnTo>
                <a:lnTo>
                  <a:pt x="2040479" y="507999"/>
                </a:lnTo>
                <a:lnTo>
                  <a:pt x="2043441" y="495299"/>
                </a:lnTo>
                <a:lnTo>
                  <a:pt x="2039398" y="482599"/>
                </a:lnTo>
                <a:lnTo>
                  <a:pt x="2008542" y="482599"/>
                </a:lnTo>
                <a:lnTo>
                  <a:pt x="2005127" y="469899"/>
                </a:lnTo>
                <a:close/>
              </a:path>
              <a:path w="2112009" h="2032000">
                <a:moveTo>
                  <a:pt x="1998440" y="507086"/>
                </a:moveTo>
                <a:lnTo>
                  <a:pt x="1998725" y="507999"/>
                </a:lnTo>
                <a:lnTo>
                  <a:pt x="1998863" y="507999"/>
                </a:lnTo>
                <a:lnTo>
                  <a:pt x="1998440" y="507086"/>
                </a:lnTo>
                <a:close/>
              </a:path>
              <a:path w="2112009" h="2032000">
                <a:moveTo>
                  <a:pt x="2028876" y="469899"/>
                </a:moveTo>
                <a:lnTo>
                  <a:pt x="2012399" y="469899"/>
                </a:lnTo>
                <a:lnTo>
                  <a:pt x="2015777" y="482599"/>
                </a:lnTo>
                <a:lnTo>
                  <a:pt x="2039398" y="482599"/>
                </a:lnTo>
                <a:lnTo>
                  <a:pt x="2028876" y="469899"/>
                </a:lnTo>
                <a:close/>
              </a:path>
              <a:path w="2112009" h="2032000">
                <a:moveTo>
                  <a:pt x="1335680" y="444499"/>
                </a:moveTo>
                <a:lnTo>
                  <a:pt x="1335299" y="444499"/>
                </a:lnTo>
                <a:lnTo>
                  <a:pt x="1334905" y="457199"/>
                </a:lnTo>
                <a:lnTo>
                  <a:pt x="1335680" y="444499"/>
                </a:lnTo>
                <a:close/>
              </a:path>
              <a:path w="2112009" h="2032000">
                <a:moveTo>
                  <a:pt x="2012399" y="444499"/>
                </a:moveTo>
                <a:lnTo>
                  <a:pt x="1335680" y="444499"/>
                </a:lnTo>
                <a:lnTo>
                  <a:pt x="1334905" y="457199"/>
                </a:lnTo>
                <a:lnTo>
                  <a:pt x="2003103" y="457199"/>
                </a:lnTo>
                <a:lnTo>
                  <a:pt x="2012399" y="444499"/>
                </a:lnTo>
                <a:close/>
              </a:path>
              <a:path w="2112009" h="2032000">
                <a:moveTo>
                  <a:pt x="1971531" y="419099"/>
                </a:moveTo>
                <a:lnTo>
                  <a:pt x="1942127" y="419099"/>
                </a:lnTo>
                <a:lnTo>
                  <a:pt x="1946786" y="431799"/>
                </a:lnTo>
                <a:lnTo>
                  <a:pt x="1949771" y="444499"/>
                </a:lnTo>
                <a:lnTo>
                  <a:pt x="2001791" y="444499"/>
                </a:lnTo>
                <a:lnTo>
                  <a:pt x="1988441" y="431799"/>
                </a:lnTo>
                <a:lnTo>
                  <a:pt x="1976852" y="431799"/>
                </a:lnTo>
                <a:lnTo>
                  <a:pt x="1971531" y="419099"/>
                </a:lnTo>
                <a:close/>
              </a:path>
              <a:path w="2112009" h="2032000">
                <a:moveTo>
                  <a:pt x="1905629" y="342899"/>
                </a:moveTo>
                <a:lnTo>
                  <a:pt x="1215487" y="342899"/>
                </a:lnTo>
                <a:lnTo>
                  <a:pt x="1207320" y="355599"/>
                </a:lnTo>
                <a:lnTo>
                  <a:pt x="1057410" y="355599"/>
                </a:lnTo>
                <a:lnTo>
                  <a:pt x="1057867" y="368299"/>
                </a:lnTo>
                <a:lnTo>
                  <a:pt x="1930803" y="368299"/>
                </a:lnTo>
                <a:lnTo>
                  <a:pt x="1905629" y="342899"/>
                </a:lnTo>
                <a:close/>
              </a:path>
              <a:path w="2112009" h="2032000">
                <a:moveTo>
                  <a:pt x="1802571" y="253999"/>
                </a:moveTo>
                <a:lnTo>
                  <a:pt x="395335" y="253999"/>
                </a:lnTo>
                <a:lnTo>
                  <a:pt x="399078" y="266699"/>
                </a:lnTo>
                <a:lnTo>
                  <a:pt x="399229" y="266699"/>
                </a:lnTo>
                <a:lnTo>
                  <a:pt x="398280" y="279399"/>
                </a:lnTo>
                <a:lnTo>
                  <a:pt x="1833882" y="279399"/>
                </a:lnTo>
                <a:lnTo>
                  <a:pt x="1802571" y="253999"/>
                </a:lnTo>
                <a:close/>
              </a:path>
              <a:path w="2112009" h="2032000">
                <a:moveTo>
                  <a:pt x="1203962" y="0"/>
                </a:moveTo>
                <a:lnTo>
                  <a:pt x="1034557" y="0"/>
                </a:lnTo>
                <a:lnTo>
                  <a:pt x="972917" y="12699"/>
                </a:lnTo>
                <a:lnTo>
                  <a:pt x="847473" y="12699"/>
                </a:lnTo>
                <a:lnTo>
                  <a:pt x="796676" y="25399"/>
                </a:lnTo>
                <a:lnTo>
                  <a:pt x="760941" y="50799"/>
                </a:lnTo>
                <a:lnTo>
                  <a:pt x="744955" y="50799"/>
                </a:lnTo>
                <a:lnTo>
                  <a:pt x="695795" y="63499"/>
                </a:lnTo>
                <a:lnTo>
                  <a:pt x="639317" y="76199"/>
                </a:lnTo>
                <a:lnTo>
                  <a:pt x="564344" y="101599"/>
                </a:lnTo>
                <a:lnTo>
                  <a:pt x="518426" y="114299"/>
                </a:lnTo>
                <a:lnTo>
                  <a:pt x="469200" y="139699"/>
                </a:lnTo>
                <a:lnTo>
                  <a:pt x="422241" y="165099"/>
                </a:lnTo>
                <a:lnTo>
                  <a:pt x="383124" y="203199"/>
                </a:lnTo>
                <a:lnTo>
                  <a:pt x="357424" y="228599"/>
                </a:lnTo>
                <a:lnTo>
                  <a:pt x="376418" y="228599"/>
                </a:lnTo>
                <a:lnTo>
                  <a:pt x="386990" y="215899"/>
                </a:lnTo>
                <a:lnTo>
                  <a:pt x="1752240" y="215899"/>
                </a:lnTo>
                <a:lnTo>
                  <a:pt x="1752283" y="214169"/>
                </a:lnTo>
                <a:lnTo>
                  <a:pt x="1707365" y="177799"/>
                </a:lnTo>
                <a:lnTo>
                  <a:pt x="1663683" y="152399"/>
                </a:lnTo>
                <a:lnTo>
                  <a:pt x="1625654" y="126999"/>
                </a:lnTo>
                <a:lnTo>
                  <a:pt x="1575672" y="126999"/>
                </a:lnTo>
                <a:lnTo>
                  <a:pt x="1577583" y="114299"/>
                </a:lnTo>
                <a:lnTo>
                  <a:pt x="1561803" y="101599"/>
                </a:lnTo>
                <a:lnTo>
                  <a:pt x="1539985" y="88899"/>
                </a:lnTo>
                <a:lnTo>
                  <a:pt x="1523779" y="88899"/>
                </a:lnTo>
                <a:lnTo>
                  <a:pt x="1510464" y="76199"/>
                </a:lnTo>
                <a:lnTo>
                  <a:pt x="1475044" y="63499"/>
                </a:lnTo>
                <a:lnTo>
                  <a:pt x="1424308" y="38099"/>
                </a:lnTo>
                <a:lnTo>
                  <a:pt x="1365044" y="25399"/>
                </a:lnTo>
                <a:lnTo>
                  <a:pt x="1304039" y="25399"/>
                </a:lnTo>
                <a:lnTo>
                  <a:pt x="1248082" y="12699"/>
                </a:lnTo>
                <a:lnTo>
                  <a:pt x="1203962" y="0"/>
                </a:lnTo>
                <a:close/>
              </a:path>
              <a:path w="2112009" h="2032000">
                <a:moveTo>
                  <a:pt x="1752283" y="214169"/>
                </a:moveTo>
                <a:lnTo>
                  <a:pt x="1752240" y="215899"/>
                </a:lnTo>
                <a:lnTo>
                  <a:pt x="1306749" y="215899"/>
                </a:lnTo>
                <a:lnTo>
                  <a:pt x="1306393" y="228599"/>
                </a:lnTo>
                <a:lnTo>
                  <a:pt x="1770471" y="228599"/>
                </a:lnTo>
                <a:lnTo>
                  <a:pt x="1754421" y="215899"/>
                </a:lnTo>
                <a:lnTo>
                  <a:pt x="1752283" y="214169"/>
                </a:lnTo>
                <a:close/>
              </a:path>
              <a:path w="2112009" h="2032000">
                <a:moveTo>
                  <a:pt x="1595557" y="114299"/>
                </a:moveTo>
                <a:lnTo>
                  <a:pt x="1575672" y="126999"/>
                </a:lnTo>
                <a:lnTo>
                  <a:pt x="1625654" y="126999"/>
                </a:lnTo>
                <a:lnTo>
                  <a:pt x="1595557" y="114299"/>
                </a:lnTo>
                <a:close/>
              </a:path>
            </a:pathLst>
          </a:custGeom>
          <a:solidFill>
            <a:srgbClr val="8ED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90041" y="6611111"/>
            <a:ext cx="2080260" cy="2082164"/>
          </a:xfrm>
          <a:custGeom>
            <a:avLst/>
            <a:gdLst/>
            <a:ahLst/>
            <a:cxnLst/>
            <a:rect l="l" t="t" r="r" b="b"/>
            <a:pathLst>
              <a:path w="2080259" h="2082165">
                <a:moveTo>
                  <a:pt x="150825" y="1587499"/>
                </a:moveTo>
                <a:lnTo>
                  <a:pt x="162187" y="1625599"/>
                </a:lnTo>
                <a:lnTo>
                  <a:pt x="184308" y="1676399"/>
                </a:lnTo>
                <a:lnTo>
                  <a:pt x="214710" y="1714499"/>
                </a:lnTo>
                <a:lnTo>
                  <a:pt x="250913" y="1752599"/>
                </a:lnTo>
                <a:lnTo>
                  <a:pt x="290439" y="1790699"/>
                </a:lnTo>
                <a:lnTo>
                  <a:pt x="330809" y="1828799"/>
                </a:lnTo>
                <a:lnTo>
                  <a:pt x="369544" y="1866899"/>
                </a:lnTo>
                <a:lnTo>
                  <a:pt x="404165" y="1879599"/>
                </a:lnTo>
                <a:lnTo>
                  <a:pt x="432193" y="1892299"/>
                </a:lnTo>
                <a:lnTo>
                  <a:pt x="438401" y="1917699"/>
                </a:lnTo>
                <a:lnTo>
                  <a:pt x="462295" y="1930399"/>
                </a:lnTo>
                <a:lnTo>
                  <a:pt x="500422" y="1955799"/>
                </a:lnTo>
                <a:lnTo>
                  <a:pt x="549330" y="1981199"/>
                </a:lnTo>
                <a:lnTo>
                  <a:pt x="605567" y="1993899"/>
                </a:lnTo>
                <a:lnTo>
                  <a:pt x="665680" y="2006599"/>
                </a:lnTo>
                <a:lnTo>
                  <a:pt x="726217" y="2031999"/>
                </a:lnTo>
                <a:lnTo>
                  <a:pt x="783725" y="2044699"/>
                </a:lnTo>
                <a:lnTo>
                  <a:pt x="834752" y="2057399"/>
                </a:lnTo>
                <a:lnTo>
                  <a:pt x="875846" y="2057399"/>
                </a:lnTo>
                <a:lnTo>
                  <a:pt x="903554" y="2070099"/>
                </a:lnTo>
                <a:lnTo>
                  <a:pt x="1164713" y="2070099"/>
                </a:lnTo>
                <a:lnTo>
                  <a:pt x="1262506" y="2044699"/>
                </a:lnTo>
                <a:lnTo>
                  <a:pt x="1312154" y="2044699"/>
                </a:lnTo>
                <a:lnTo>
                  <a:pt x="1415679" y="2019299"/>
                </a:lnTo>
                <a:lnTo>
                  <a:pt x="1470647" y="2006599"/>
                </a:lnTo>
                <a:lnTo>
                  <a:pt x="1525128" y="2006599"/>
                </a:lnTo>
                <a:lnTo>
                  <a:pt x="1543920" y="1993899"/>
                </a:lnTo>
                <a:lnTo>
                  <a:pt x="1588416" y="1968499"/>
                </a:lnTo>
                <a:lnTo>
                  <a:pt x="1635138" y="1930399"/>
                </a:lnTo>
                <a:lnTo>
                  <a:pt x="1679403" y="1892299"/>
                </a:lnTo>
                <a:lnTo>
                  <a:pt x="1716524" y="1866899"/>
                </a:lnTo>
                <a:lnTo>
                  <a:pt x="1741815" y="1841499"/>
                </a:lnTo>
                <a:lnTo>
                  <a:pt x="1750593" y="1841499"/>
                </a:lnTo>
                <a:lnTo>
                  <a:pt x="1779616" y="1816099"/>
                </a:lnTo>
                <a:lnTo>
                  <a:pt x="548386" y="1816099"/>
                </a:lnTo>
                <a:lnTo>
                  <a:pt x="548779" y="1803399"/>
                </a:lnTo>
                <a:lnTo>
                  <a:pt x="369525" y="1803399"/>
                </a:lnTo>
                <a:lnTo>
                  <a:pt x="369076" y="1790699"/>
                </a:lnTo>
                <a:lnTo>
                  <a:pt x="366828" y="1790699"/>
                </a:lnTo>
                <a:lnTo>
                  <a:pt x="365480" y="1777999"/>
                </a:lnTo>
                <a:lnTo>
                  <a:pt x="1819873" y="1777999"/>
                </a:lnTo>
                <a:lnTo>
                  <a:pt x="1840054" y="1752599"/>
                </a:lnTo>
                <a:lnTo>
                  <a:pt x="1869386" y="1701799"/>
                </a:lnTo>
                <a:lnTo>
                  <a:pt x="1896737" y="1650999"/>
                </a:lnTo>
                <a:lnTo>
                  <a:pt x="1914985" y="1612899"/>
                </a:lnTo>
                <a:lnTo>
                  <a:pt x="165605" y="1612899"/>
                </a:lnTo>
                <a:lnTo>
                  <a:pt x="162855" y="1600199"/>
                </a:lnTo>
                <a:lnTo>
                  <a:pt x="159166" y="1600199"/>
                </a:lnTo>
                <a:lnTo>
                  <a:pt x="150825" y="1587499"/>
                </a:lnTo>
                <a:close/>
              </a:path>
              <a:path w="2080259" h="2082165">
                <a:moveTo>
                  <a:pt x="1525128" y="2006599"/>
                </a:moveTo>
                <a:lnTo>
                  <a:pt x="1470647" y="2006599"/>
                </a:lnTo>
                <a:lnTo>
                  <a:pt x="1480350" y="2019299"/>
                </a:lnTo>
                <a:lnTo>
                  <a:pt x="1506336" y="2019299"/>
                </a:lnTo>
                <a:lnTo>
                  <a:pt x="1525128" y="2006599"/>
                </a:lnTo>
                <a:close/>
              </a:path>
              <a:path w="2080259" h="2082165">
                <a:moveTo>
                  <a:pt x="590994" y="1803399"/>
                </a:moveTo>
                <a:lnTo>
                  <a:pt x="548779" y="1803399"/>
                </a:lnTo>
                <a:lnTo>
                  <a:pt x="548386" y="1816099"/>
                </a:lnTo>
                <a:lnTo>
                  <a:pt x="597052" y="1816099"/>
                </a:lnTo>
                <a:lnTo>
                  <a:pt x="590994" y="1803399"/>
                </a:lnTo>
                <a:close/>
              </a:path>
              <a:path w="2080259" h="2082165">
                <a:moveTo>
                  <a:pt x="593979" y="1803399"/>
                </a:moveTo>
                <a:lnTo>
                  <a:pt x="590994" y="1803399"/>
                </a:lnTo>
                <a:lnTo>
                  <a:pt x="597052" y="1816099"/>
                </a:lnTo>
                <a:lnTo>
                  <a:pt x="593979" y="1803399"/>
                </a:lnTo>
                <a:close/>
              </a:path>
              <a:path w="2080259" h="2082165">
                <a:moveTo>
                  <a:pt x="1819873" y="1777999"/>
                </a:moveTo>
                <a:lnTo>
                  <a:pt x="391579" y="1777999"/>
                </a:lnTo>
                <a:lnTo>
                  <a:pt x="388979" y="1790699"/>
                </a:lnTo>
                <a:lnTo>
                  <a:pt x="554824" y="1790699"/>
                </a:lnTo>
                <a:lnTo>
                  <a:pt x="553885" y="1803399"/>
                </a:lnTo>
                <a:lnTo>
                  <a:pt x="593979" y="1803399"/>
                </a:lnTo>
                <a:lnTo>
                  <a:pt x="597065" y="1816099"/>
                </a:lnTo>
                <a:lnTo>
                  <a:pt x="1779616" y="1816099"/>
                </a:lnTo>
                <a:lnTo>
                  <a:pt x="1809783" y="1790699"/>
                </a:lnTo>
                <a:lnTo>
                  <a:pt x="1819873" y="1777999"/>
                </a:lnTo>
                <a:close/>
              </a:path>
              <a:path w="2080259" h="2082165">
                <a:moveTo>
                  <a:pt x="554799" y="1790699"/>
                </a:moveTo>
                <a:lnTo>
                  <a:pt x="382473" y="1790699"/>
                </a:lnTo>
                <a:lnTo>
                  <a:pt x="373994" y="1803399"/>
                </a:lnTo>
                <a:lnTo>
                  <a:pt x="553859" y="1803399"/>
                </a:lnTo>
                <a:lnTo>
                  <a:pt x="554799" y="1790699"/>
                </a:lnTo>
                <a:close/>
              </a:path>
              <a:path w="2080259" h="2082165">
                <a:moveTo>
                  <a:pt x="554824" y="1790699"/>
                </a:moveTo>
                <a:lnTo>
                  <a:pt x="554342" y="1797049"/>
                </a:lnTo>
                <a:lnTo>
                  <a:pt x="554824" y="1790699"/>
                </a:lnTo>
                <a:close/>
              </a:path>
              <a:path w="2080259" h="2082165">
                <a:moveTo>
                  <a:pt x="92798" y="1435099"/>
                </a:moveTo>
                <a:lnTo>
                  <a:pt x="115359" y="1485899"/>
                </a:lnTo>
                <a:lnTo>
                  <a:pt x="136551" y="1523999"/>
                </a:lnTo>
                <a:lnTo>
                  <a:pt x="155451" y="1574799"/>
                </a:lnTo>
                <a:lnTo>
                  <a:pt x="171132" y="1612899"/>
                </a:lnTo>
                <a:lnTo>
                  <a:pt x="1914985" y="1612899"/>
                </a:lnTo>
                <a:lnTo>
                  <a:pt x="1921068" y="1600199"/>
                </a:lnTo>
                <a:lnTo>
                  <a:pt x="1941335" y="1562099"/>
                </a:lnTo>
                <a:lnTo>
                  <a:pt x="1946389" y="1549399"/>
                </a:lnTo>
                <a:lnTo>
                  <a:pt x="216763" y="1549399"/>
                </a:lnTo>
                <a:lnTo>
                  <a:pt x="217144" y="1536699"/>
                </a:lnTo>
                <a:lnTo>
                  <a:pt x="1951444" y="1536699"/>
                </a:lnTo>
                <a:lnTo>
                  <a:pt x="1956498" y="1523999"/>
                </a:lnTo>
                <a:lnTo>
                  <a:pt x="1971694" y="1498599"/>
                </a:lnTo>
                <a:lnTo>
                  <a:pt x="1992165" y="1447799"/>
                </a:lnTo>
                <a:lnTo>
                  <a:pt x="101812" y="1447799"/>
                </a:lnTo>
                <a:lnTo>
                  <a:pt x="92798" y="1435099"/>
                </a:lnTo>
                <a:close/>
              </a:path>
              <a:path w="2080259" h="2082165">
                <a:moveTo>
                  <a:pt x="1951444" y="1536699"/>
                </a:moveTo>
                <a:lnTo>
                  <a:pt x="217144" y="1536699"/>
                </a:lnTo>
                <a:lnTo>
                  <a:pt x="216763" y="1549399"/>
                </a:lnTo>
                <a:lnTo>
                  <a:pt x="1946389" y="1549399"/>
                </a:lnTo>
                <a:lnTo>
                  <a:pt x="1951444" y="1536699"/>
                </a:lnTo>
                <a:close/>
              </a:path>
              <a:path w="2080259" h="2082165">
                <a:moveTo>
                  <a:pt x="1653870" y="1435099"/>
                </a:moveTo>
                <a:lnTo>
                  <a:pt x="102708" y="1435099"/>
                </a:lnTo>
                <a:lnTo>
                  <a:pt x="101812" y="1447799"/>
                </a:lnTo>
                <a:lnTo>
                  <a:pt x="1653476" y="1447799"/>
                </a:lnTo>
                <a:lnTo>
                  <a:pt x="1653870" y="1435099"/>
                </a:lnTo>
                <a:close/>
              </a:path>
              <a:path w="2080259" h="2082165">
                <a:moveTo>
                  <a:pt x="2007453" y="1422399"/>
                </a:moveTo>
                <a:lnTo>
                  <a:pt x="1654124" y="1422399"/>
                </a:lnTo>
                <a:lnTo>
                  <a:pt x="1654314" y="1435099"/>
                </a:lnTo>
                <a:lnTo>
                  <a:pt x="1653870" y="1435099"/>
                </a:lnTo>
                <a:lnTo>
                  <a:pt x="1653476" y="1447799"/>
                </a:lnTo>
                <a:lnTo>
                  <a:pt x="1992165" y="1447799"/>
                </a:lnTo>
                <a:lnTo>
                  <a:pt x="2007453" y="1422399"/>
                </a:lnTo>
                <a:close/>
              </a:path>
              <a:path w="2080259" h="2082165">
                <a:moveTo>
                  <a:pt x="0" y="1130299"/>
                </a:moveTo>
                <a:lnTo>
                  <a:pt x="13000" y="1206499"/>
                </a:lnTo>
                <a:lnTo>
                  <a:pt x="31581" y="1269999"/>
                </a:lnTo>
                <a:lnTo>
                  <a:pt x="53197" y="1333499"/>
                </a:lnTo>
                <a:lnTo>
                  <a:pt x="74084" y="1384299"/>
                </a:lnTo>
                <a:lnTo>
                  <a:pt x="90478" y="1422399"/>
                </a:lnTo>
                <a:lnTo>
                  <a:pt x="98615" y="1435099"/>
                </a:lnTo>
                <a:lnTo>
                  <a:pt x="1654314" y="1435099"/>
                </a:lnTo>
                <a:lnTo>
                  <a:pt x="1654124" y="1422399"/>
                </a:lnTo>
                <a:lnTo>
                  <a:pt x="2007453" y="1422399"/>
                </a:lnTo>
                <a:lnTo>
                  <a:pt x="2015097" y="1409699"/>
                </a:lnTo>
                <a:lnTo>
                  <a:pt x="2026387" y="1384299"/>
                </a:lnTo>
                <a:lnTo>
                  <a:pt x="95719" y="1384299"/>
                </a:lnTo>
                <a:lnTo>
                  <a:pt x="76892" y="1371599"/>
                </a:lnTo>
                <a:lnTo>
                  <a:pt x="62325" y="1333499"/>
                </a:lnTo>
                <a:lnTo>
                  <a:pt x="50493" y="1282699"/>
                </a:lnTo>
                <a:lnTo>
                  <a:pt x="39870" y="1231899"/>
                </a:lnTo>
                <a:lnTo>
                  <a:pt x="28931" y="1181099"/>
                </a:lnTo>
                <a:lnTo>
                  <a:pt x="16149" y="1142999"/>
                </a:lnTo>
                <a:lnTo>
                  <a:pt x="0" y="1130299"/>
                </a:lnTo>
                <a:close/>
              </a:path>
              <a:path w="2080259" h="2082165">
                <a:moveTo>
                  <a:pt x="1171276" y="0"/>
                </a:moveTo>
                <a:lnTo>
                  <a:pt x="1119528" y="12699"/>
                </a:lnTo>
                <a:lnTo>
                  <a:pt x="1067331" y="12699"/>
                </a:lnTo>
                <a:lnTo>
                  <a:pt x="1017142" y="25399"/>
                </a:lnTo>
                <a:lnTo>
                  <a:pt x="971423" y="25399"/>
                </a:lnTo>
                <a:lnTo>
                  <a:pt x="921580" y="38099"/>
                </a:lnTo>
                <a:lnTo>
                  <a:pt x="872917" y="38099"/>
                </a:lnTo>
                <a:lnTo>
                  <a:pt x="825433" y="50799"/>
                </a:lnTo>
                <a:lnTo>
                  <a:pt x="779128" y="76199"/>
                </a:lnTo>
                <a:lnTo>
                  <a:pt x="734001" y="88899"/>
                </a:lnTo>
                <a:lnTo>
                  <a:pt x="645865" y="139699"/>
                </a:lnTo>
                <a:lnTo>
                  <a:pt x="602223" y="177799"/>
                </a:lnTo>
                <a:lnTo>
                  <a:pt x="559077" y="203199"/>
                </a:lnTo>
                <a:lnTo>
                  <a:pt x="432126" y="279399"/>
                </a:lnTo>
                <a:lnTo>
                  <a:pt x="390475" y="317499"/>
                </a:lnTo>
                <a:lnTo>
                  <a:pt x="307874" y="368299"/>
                </a:lnTo>
                <a:lnTo>
                  <a:pt x="266827" y="406399"/>
                </a:lnTo>
                <a:lnTo>
                  <a:pt x="229359" y="431799"/>
                </a:lnTo>
                <a:lnTo>
                  <a:pt x="197192" y="469899"/>
                </a:lnTo>
                <a:lnTo>
                  <a:pt x="169496" y="507999"/>
                </a:lnTo>
                <a:lnTo>
                  <a:pt x="145437" y="546099"/>
                </a:lnTo>
                <a:lnTo>
                  <a:pt x="124184" y="596899"/>
                </a:lnTo>
                <a:lnTo>
                  <a:pt x="104906" y="634999"/>
                </a:lnTo>
                <a:lnTo>
                  <a:pt x="86771" y="685799"/>
                </a:lnTo>
                <a:lnTo>
                  <a:pt x="68948" y="723899"/>
                </a:lnTo>
                <a:lnTo>
                  <a:pt x="52955" y="774699"/>
                </a:lnTo>
                <a:lnTo>
                  <a:pt x="38063" y="812799"/>
                </a:lnTo>
                <a:lnTo>
                  <a:pt x="26641" y="850899"/>
                </a:lnTo>
                <a:lnTo>
                  <a:pt x="21056" y="901699"/>
                </a:lnTo>
                <a:lnTo>
                  <a:pt x="20395" y="952499"/>
                </a:lnTo>
                <a:lnTo>
                  <a:pt x="22777" y="1003299"/>
                </a:lnTo>
                <a:lnTo>
                  <a:pt x="27854" y="1054099"/>
                </a:lnTo>
                <a:lnTo>
                  <a:pt x="35278" y="1104899"/>
                </a:lnTo>
                <a:lnTo>
                  <a:pt x="44702" y="1142999"/>
                </a:lnTo>
                <a:lnTo>
                  <a:pt x="55778" y="1206499"/>
                </a:lnTo>
                <a:lnTo>
                  <a:pt x="63140" y="1231899"/>
                </a:lnTo>
                <a:lnTo>
                  <a:pt x="76806" y="1295399"/>
                </a:lnTo>
                <a:lnTo>
                  <a:pt x="89943" y="1358899"/>
                </a:lnTo>
                <a:lnTo>
                  <a:pt x="95719" y="1384299"/>
                </a:lnTo>
                <a:lnTo>
                  <a:pt x="2026387" y="1384299"/>
                </a:lnTo>
                <a:lnTo>
                  <a:pt x="2037676" y="1358899"/>
                </a:lnTo>
                <a:lnTo>
                  <a:pt x="2057088" y="1295399"/>
                </a:lnTo>
                <a:lnTo>
                  <a:pt x="2070519" y="1257299"/>
                </a:lnTo>
                <a:lnTo>
                  <a:pt x="2072837" y="1231899"/>
                </a:lnTo>
                <a:lnTo>
                  <a:pt x="1566202" y="1231899"/>
                </a:lnTo>
                <a:lnTo>
                  <a:pt x="1569250" y="1219199"/>
                </a:lnTo>
                <a:lnTo>
                  <a:pt x="2073996" y="1219199"/>
                </a:lnTo>
                <a:lnTo>
                  <a:pt x="2075155" y="1206499"/>
                </a:lnTo>
                <a:lnTo>
                  <a:pt x="2068182" y="1181099"/>
                </a:lnTo>
                <a:lnTo>
                  <a:pt x="2066562" y="1181099"/>
                </a:lnTo>
                <a:lnTo>
                  <a:pt x="2064281" y="1168399"/>
                </a:lnTo>
                <a:lnTo>
                  <a:pt x="2063951" y="1155699"/>
                </a:lnTo>
                <a:lnTo>
                  <a:pt x="2068182" y="1142999"/>
                </a:lnTo>
                <a:lnTo>
                  <a:pt x="2078126" y="1142999"/>
                </a:lnTo>
                <a:lnTo>
                  <a:pt x="2076474" y="1130299"/>
                </a:lnTo>
                <a:lnTo>
                  <a:pt x="2062365" y="1130299"/>
                </a:lnTo>
                <a:lnTo>
                  <a:pt x="2063565" y="1066799"/>
                </a:lnTo>
                <a:lnTo>
                  <a:pt x="2062352" y="1015999"/>
                </a:lnTo>
                <a:lnTo>
                  <a:pt x="1970472" y="1015999"/>
                </a:lnTo>
                <a:lnTo>
                  <a:pt x="1965532" y="1003299"/>
                </a:lnTo>
                <a:lnTo>
                  <a:pt x="1883587" y="1003299"/>
                </a:lnTo>
                <a:lnTo>
                  <a:pt x="1883587" y="990599"/>
                </a:lnTo>
                <a:lnTo>
                  <a:pt x="2060587" y="990599"/>
                </a:lnTo>
                <a:lnTo>
                  <a:pt x="2059704" y="977899"/>
                </a:lnTo>
                <a:lnTo>
                  <a:pt x="740473" y="977899"/>
                </a:lnTo>
                <a:lnTo>
                  <a:pt x="741527" y="965199"/>
                </a:lnTo>
                <a:lnTo>
                  <a:pt x="2058822" y="965199"/>
                </a:lnTo>
                <a:lnTo>
                  <a:pt x="2054510" y="927099"/>
                </a:lnTo>
                <a:lnTo>
                  <a:pt x="985507" y="927099"/>
                </a:lnTo>
                <a:lnTo>
                  <a:pt x="985481" y="914399"/>
                </a:lnTo>
                <a:lnTo>
                  <a:pt x="1049007" y="914399"/>
                </a:lnTo>
                <a:lnTo>
                  <a:pt x="1047699" y="901699"/>
                </a:lnTo>
                <a:lnTo>
                  <a:pt x="981087" y="901699"/>
                </a:lnTo>
                <a:lnTo>
                  <a:pt x="980833" y="888999"/>
                </a:lnTo>
                <a:lnTo>
                  <a:pt x="2049136" y="888999"/>
                </a:lnTo>
                <a:lnTo>
                  <a:pt x="2047168" y="876299"/>
                </a:lnTo>
                <a:lnTo>
                  <a:pt x="1053007" y="876299"/>
                </a:lnTo>
                <a:lnTo>
                  <a:pt x="1047280" y="863599"/>
                </a:lnTo>
                <a:lnTo>
                  <a:pt x="2045200" y="863599"/>
                </a:lnTo>
                <a:lnTo>
                  <a:pt x="2035300" y="812799"/>
                </a:lnTo>
                <a:lnTo>
                  <a:pt x="2023471" y="774699"/>
                </a:lnTo>
                <a:lnTo>
                  <a:pt x="2016639" y="749299"/>
                </a:lnTo>
                <a:lnTo>
                  <a:pt x="1871903" y="749299"/>
                </a:lnTo>
                <a:lnTo>
                  <a:pt x="1876679" y="736599"/>
                </a:lnTo>
                <a:lnTo>
                  <a:pt x="2013224" y="736599"/>
                </a:lnTo>
                <a:lnTo>
                  <a:pt x="2009808" y="723899"/>
                </a:lnTo>
                <a:lnTo>
                  <a:pt x="1994408" y="685799"/>
                </a:lnTo>
                <a:lnTo>
                  <a:pt x="1977368" y="634999"/>
                </a:lnTo>
                <a:lnTo>
                  <a:pt x="1958784" y="584199"/>
                </a:lnTo>
                <a:lnTo>
                  <a:pt x="1935361" y="533399"/>
                </a:lnTo>
                <a:lnTo>
                  <a:pt x="1910180" y="482599"/>
                </a:lnTo>
                <a:lnTo>
                  <a:pt x="1883293" y="444499"/>
                </a:lnTo>
                <a:lnTo>
                  <a:pt x="1854752" y="393699"/>
                </a:lnTo>
                <a:lnTo>
                  <a:pt x="1824610" y="355599"/>
                </a:lnTo>
                <a:lnTo>
                  <a:pt x="1792918" y="330199"/>
                </a:lnTo>
                <a:lnTo>
                  <a:pt x="1759729" y="292099"/>
                </a:lnTo>
                <a:lnTo>
                  <a:pt x="1725094" y="266699"/>
                </a:lnTo>
                <a:lnTo>
                  <a:pt x="1689065" y="241299"/>
                </a:lnTo>
                <a:lnTo>
                  <a:pt x="1651695" y="215899"/>
                </a:lnTo>
                <a:lnTo>
                  <a:pt x="1613036" y="190499"/>
                </a:lnTo>
                <a:lnTo>
                  <a:pt x="1222717" y="190499"/>
                </a:lnTo>
                <a:lnTo>
                  <a:pt x="1222870" y="177799"/>
                </a:lnTo>
                <a:lnTo>
                  <a:pt x="1247406" y="177799"/>
                </a:lnTo>
                <a:lnTo>
                  <a:pt x="1247736" y="165099"/>
                </a:lnTo>
                <a:lnTo>
                  <a:pt x="1573139" y="165099"/>
                </a:lnTo>
                <a:lnTo>
                  <a:pt x="1532057" y="152399"/>
                </a:lnTo>
                <a:lnTo>
                  <a:pt x="1489842" y="126999"/>
                </a:lnTo>
                <a:lnTo>
                  <a:pt x="1446545" y="101599"/>
                </a:lnTo>
                <a:lnTo>
                  <a:pt x="1402219" y="88899"/>
                </a:lnTo>
                <a:lnTo>
                  <a:pt x="1356916" y="63499"/>
                </a:lnTo>
                <a:lnTo>
                  <a:pt x="1310688" y="50799"/>
                </a:lnTo>
                <a:lnTo>
                  <a:pt x="1263586" y="25399"/>
                </a:lnTo>
                <a:lnTo>
                  <a:pt x="1220115" y="12699"/>
                </a:lnTo>
                <a:lnTo>
                  <a:pt x="1171276" y="0"/>
                </a:lnTo>
                <a:close/>
              </a:path>
              <a:path w="2080259" h="2082165">
                <a:moveTo>
                  <a:pt x="2073996" y="1219199"/>
                </a:moveTo>
                <a:lnTo>
                  <a:pt x="1569250" y="1219199"/>
                </a:lnTo>
                <a:lnTo>
                  <a:pt x="1568069" y="1231899"/>
                </a:lnTo>
                <a:lnTo>
                  <a:pt x="2072837" y="1231899"/>
                </a:lnTo>
                <a:lnTo>
                  <a:pt x="2073996" y="1219199"/>
                </a:lnTo>
                <a:close/>
              </a:path>
              <a:path w="2080259" h="2082165">
                <a:moveTo>
                  <a:pt x="2078126" y="1142999"/>
                </a:moveTo>
                <a:lnTo>
                  <a:pt x="2069109" y="1142999"/>
                </a:lnTo>
                <a:lnTo>
                  <a:pt x="2072982" y="1155699"/>
                </a:lnTo>
                <a:lnTo>
                  <a:pt x="2079777" y="1155699"/>
                </a:lnTo>
                <a:lnTo>
                  <a:pt x="2078126" y="1142999"/>
                </a:lnTo>
                <a:close/>
              </a:path>
              <a:path w="2080259" h="2082165">
                <a:moveTo>
                  <a:pt x="2060587" y="990599"/>
                </a:moveTo>
                <a:lnTo>
                  <a:pt x="1937080" y="990599"/>
                </a:lnTo>
                <a:lnTo>
                  <a:pt x="1937219" y="1003299"/>
                </a:lnTo>
                <a:lnTo>
                  <a:pt x="1965532" y="1003299"/>
                </a:lnTo>
                <a:lnTo>
                  <a:pt x="1970472" y="1015999"/>
                </a:lnTo>
                <a:lnTo>
                  <a:pt x="2062352" y="1015999"/>
                </a:lnTo>
                <a:lnTo>
                  <a:pt x="2060587" y="990599"/>
                </a:lnTo>
                <a:close/>
              </a:path>
              <a:path w="2080259" h="2082165">
                <a:moveTo>
                  <a:pt x="1937080" y="990599"/>
                </a:moveTo>
                <a:lnTo>
                  <a:pt x="1883600" y="990599"/>
                </a:lnTo>
                <a:lnTo>
                  <a:pt x="1883587" y="1003299"/>
                </a:lnTo>
                <a:lnTo>
                  <a:pt x="1937219" y="1003299"/>
                </a:lnTo>
                <a:lnTo>
                  <a:pt x="1937080" y="990599"/>
                </a:lnTo>
                <a:close/>
              </a:path>
              <a:path w="2080259" h="2082165">
                <a:moveTo>
                  <a:pt x="2058822" y="965199"/>
                </a:moveTo>
                <a:lnTo>
                  <a:pt x="741527" y="965199"/>
                </a:lnTo>
                <a:lnTo>
                  <a:pt x="740473" y="977899"/>
                </a:lnTo>
                <a:lnTo>
                  <a:pt x="2059704" y="977899"/>
                </a:lnTo>
                <a:lnTo>
                  <a:pt x="2058822" y="965199"/>
                </a:lnTo>
                <a:close/>
              </a:path>
              <a:path w="2080259" h="2082165">
                <a:moveTo>
                  <a:pt x="2049136" y="888999"/>
                </a:moveTo>
                <a:lnTo>
                  <a:pt x="1031773" y="888999"/>
                </a:lnTo>
                <a:lnTo>
                  <a:pt x="1031595" y="901699"/>
                </a:lnTo>
                <a:lnTo>
                  <a:pt x="1047699" y="901699"/>
                </a:lnTo>
                <a:lnTo>
                  <a:pt x="1049007" y="914399"/>
                </a:lnTo>
                <a:lnTo>
                  <a:pt x="985481" y="914399"/>
                </a:lnTo>
                <a:lnTo>
                  <a:pt x="985507" y="927099"/>
                </a:lnTo>
                <a:lnTo>
                  <a:pt x="2054510" y="927099"/>
                </a:lnTo>
                <a:lnTo>
                  <a:pt x="2053073" y="914399"/>
                </a:lnTo>
                <a:lnTo>
                  <a:pt x="2049136" y="888999"/>
                </a:lnTo>
                <a:close/>
              </a:path>
              <a:path w="2080259" h="2082165">
                <a:moveTo>
                  <a:pt x="1031773" y="888999"/>
                </a:moveTo>
                <a:lnTo>
                  <a:pt x="980833" y="888999"/>
                </a:lnTo>
                <a:lnTo>
                  <a:pt x="981087" y="901699"/>
                </a:lnTo>
                <a:lnTo>
                  <a:pt x="1031595" y="901699"/>
                </a:lnTo>
                <a:lnTo>
                  <a:pt x="1031773" y="888999"/>
                </a:lnTo>
                <a:close/>
              </a:path>
              <a:path w="2080259" h="2082165">
                <a:moveTo>
                  <a:pt x="2045200" y="863599"/>
                </a:moveTo>
                <a:lnTo>
                  <a:pt x="1047280" y="863599"/>
                </a:lnTo>
                <a:lnTo>
                  <a:pt x="1053020" y="876299"/>
                </a:lnTo>
                <a:lnTo>
                  <a:pt x="2047168" y="876299"/>
                </a:lnTo>
                <a:lnTo>
                  <a:pt x="2045200" y="863599"/>
                </a:lnTo>
                <a:close/>
              </a:path>
              <a:path w="2080259" h="2082165">
                <a:moveTo>
                  <a:pt x="2013224" y="736599"/>
                </a:moveTo>
                <a:lnTo>
                  <a:pt x="1876679" y="736599"/>
                </a:lnTo>
                <a:lnTo>
                  <a:pt x="1871903" y="749299"/>
                </a:lnTo>
                <a:lnTo>
                  <a:pt x="2016639" y="749299"/>
                </a:lnTo>
                <a:lnTo>
                  <a:pt x="2013224" y="736599"/>
                </a:lnTo>
                <a:close/>
              </a:path>
              <a:path w="2080259" h="2082165">
                <a:moveTo>
                  <a:pt x="1573139" y="165099"/>
                </a:moveTo>
                <a:lnTo>
                  <a:pt x="1247736" y="165099"/>
                </a:lnTo>
                <a:lnTo>
                  <a:pt x="1247406" y="177799"/>
                </a:lnTo>
                <a:lnTo>
                  <a:pt x="1222870" y="177799"/>
                </a:lnTo>
                <a:lnTo>
                  <a:pt x="1222717" y="190499"/>
                </a:lnTo>
                <a:lnTo>
                  <a:pt x="1613036" y="190499"/>
                </a:lnTo>
                <a:lnTo>
                  <a:pt x="1573139" y="165099"/>
                </a:lnTo>
                <a:close/>
              </a:path>
              <a:path w="2080259" h="2082165">
                <a:moveTo>
                  <a:pt x="988377" y="2070354"/>
                </a:moveTo>
                <a:lnTo>
                  <a:pt x="988809" y="2072069"/>
                </a:lnTo>
                <a:lnTo>
                  <a:pt x="989012" y="2074012"/>
                </a:lnTo>
                <a:lnTo>
                  <a:pt x="988847" y="2072031"/>
                </a:lnTo>
                <a:lnTo>
                  <a:pt x="988377" y="2070354"/>
                </a:lnTo>
                <a:close/>
              </a:path>
              <a:path w="2080259" h="2082165">
                <a:moveTo>
                  <a:pt x="998255" y="2081860"/>
                </a:moveTo>
                <a:close/>
              </a:path>
              <a:path w="2080259" h="2082165">
                <a:moveTo>
                  <a:pt x="996099" y="2070596"/>
                </a:moveTo>
                <a:lnTo>
                  <a:pt x="998149" y="2081860"/>
                </a:lnTo>
                <a:lnTo>
                  <a:pt x="996099" y="2070596"/>
                </a:lnTo>
                <a:close/>
              </a:path>
              <a:path w="2080259" h="2082165">
                <a:moveTo>
                  <a:pt x="1003465" y="2079854"/>
                </a:moveTo>
                <a:lnTo>
                  <a:pt x="998169" y="2081860"/>
                </a:lnTo>
                <a:lnTo>
                  <a:pt x="1003465" y="2079854"/>
                </a:lnTo>
                <a:close/>
              </a:path>
              <a:path w="2080259" h="2082165">
                <a:moveTo>
                  <a:pt x="1005535" y="2078673"/>
                </a:moveTo>
                <a:lnTo>
                  <a:pt x="1004633" y="2079384"/>
                </a:lnTo>
                <a:lnTo>
                  <a:pt x="1003820" y="2079790"/>
                </a:lnTo>
                <a:lnTo>
                  <a:pt x="1004646" y="2079384"/>
                </a:lnTo>
                <a:lnTo>
                  <a:pt x="1005535" y="2078673"/>
                </a:lnTo>
                <a:close/>
              </a:path>
            </a:pathLst>
          </a:custGeom>
          <a:solidFill>
            <a:srgbClr val="4471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284483" y="349732"/>
            <a:ext cx="1545691" cy="1552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852058" y="8924887"/>
            <a:ext cx="11912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800" spc="-35" dirty="0">
                <a:solidFill>
                  <a:srgbClr val="606061"/>
                </a:solidFill>
                <a:latin typeface="Verdana"/>
                <a:cs typeface="Verdana"/>
              </a:rPr>
              <a:t>750ml:</a:t>
            </a:r>
            <a:r>
              <a:rPr sz="800" spc="-11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800" spc="10" dirty="0">
                <a:solidFill>
                  <a:srgbClr val="606061"/>
                </a:solidFill>
                <a:latin typeface="Verdana"/>
                <a:cs typeface="Verdana"/>
              </a:rPr>
              <a:t>008500001989</a:t>
            </a:r>
            <a:endParaRPr sz="800">
              <a:latin typeface="Verdana"/>
              <a:cs typeface="Verdana"/>
            </a:endParaRPr>
          </a:p>
          <a:p>
            <a:pPr marL="104139" algn="ctr">
              <a:lnSpc>
                <a:spcPct val="100000"/>
              </a:lnSpc>
            </a:pPr>
            <a:r>
              <a:rPr sz="800" spc="-90" dirty="0">
                <a:solidFill>
                  <a:srgbClr val="606061"/>
                </a:solidFill>
                <a:latin typeface="Verdana"/>
                <a:cs typeface="Verdana"/>
              </a:rPr>
              <a:t>1.5L:</a:t>
            </a:r>
            <a:r>
              <a:rPr sz="800" spc="-10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800" spc="25" dirty="0">
                <a:solidFill>
                  <a:srgbClr val="606061"/>
                </a:solidFill>
                <a:latin typeface="Verdana"/>
                <a:cs typeface="Verdana"/>
              </a:rPr>
              <a:t>008500002028</a:t>
            </a:r>
            <a:endParaRPr sz="800">
              <a:latin typeface="Verdana"/>
              <a:cs typeface="Verdana"/>
            </a:endParaRPr>
          </a:p>
          <a:p>
            <a:pPr marL="28575" algn="ctr">
              <a:lnSpc>
                <a:spcPct val="100000"/>
              </a:lnSpc>
            </a:pPr>
            <a:r>
              <a:rPr sz="800" spc="-80" dirty="0">
                <a:solidFill>
                  <a:srgbClr val="606061"/>
                </a:solidFill>
                <a:latin typeface="Verdana"/>
                <a:cs typeface="Verdana"/>
              </a:rPr>
              <a:t>187ml:</a:t>
            </a:r>
            <a:r>
              <a:rPr sz="800" spc="-7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800" spc="10" dirty="0">
                <a:solidFill>
                  <a:srgbClr val="606061"/>
                </a:solidFill>
                <a:latin typeface="Verdana"/>
                <a:cs typeface="Verdana"/>
              </a:rPr>
              <a:t>008500000185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01767" y="3385045"/>
            <a:ext cx="6283325" cy="13271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4765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950"/>
              </a:spcBef>
            </a:pPr>
            <a:r>
              <a:rPr sz="2600" b="1" spc="-45" dirty="0">
                <a:solidFill>
                  <a:srgbClr val="72A654"/>
                </a:solidFill>
                <a:latin typeface="Arial"/>
                <a:cs typeface="Arial"/>
              </a:rPr>
              <a:t>TASTING</a:t>
            </a:r>
            <a:r>
              <a:rPr sz="2600" b="1" spc="-160" dirty="0">
                <a:solidFill>
                  <a:srgbClr val="72A654"/>
                </a:solidFill>
                <a:latin typeface="Arial"/>
                <a:cs typeface="Arial"/>
              </a:rPr>
              <a:t> </a:t>
            </a:r>
            <a:r>
              <a:rPr sz="2600" b="1" spc="-45" dirty="0">
                <a:solidFill>
                  <a:srgbClr val="72A654"/>
                </a:solidFill>
                <a:latin typeface="Arial"/>
                <a:cs typeface="Arial"/>
              </a:rPr>
              <a:t>NOTES</a:t>
            </a:r>
            <a:endParaRPr sz="2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80"/>
              </a:spcBef>
            </a:pPr>
            <a:r>
              <a:rPr sz="2000" spc="-55" dirty="0">
                <a:solidFill>
                  <a:srgbClr val="606061"/>
                </a:solidFill>
                <a:latin typeface="Verdana"/>
                <a:cs typeface="Verdana"/>
              </a:rPr>
              <a:t>Sweet, </a:t>
            </a:r>
            <a:r>
              <a:rPr sz="2000" spc="35" dirty="0">
                <a:solidFill>
                  <a:srgbClr val="606061"/>
                </a:solidFill>
                <a:latin typeface="Verdana"/>
                <a:cs typeface="Verdana"/>
              </a:rPr>
              <a:t>Red </a:t>
            </a:r>
            <a:r>
              <a:rPr sz="2000" spc="-75" dirty="0">
                <a:solidFill>
                  <a:srgbClr val="606061"/>
                </a:solidFill>
                <a:latin typeface="Verdana"/>
                <a:cs typeface="Verdana"/>
              </a:rPr>
              <a:t>Berry, </a:t>
            </a:r>
            <a:r>
              <a:rPr sz="2000" spc="-65" dirty="0">
                <a:solidFill>
                  <a:srgbClr val="606061"/>
                </a:solidFill>
                <a:latin typeface="Verdana"/>
                <a:cs typeface="Verdana"/>
              </a:rPr>
              <a:t>&amp;</a:t>
            </a:r>
            <a:r>
              <a:rPr sz="2000" spc="-3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2000" spc="5" dirty="0">
                <a:solidFill>
                  <a:srgbClr val="606061"/>
                </a:solidFill>
                <a:latin typeface="Verdana"/>
                <a:cs typeface="Verdana"/>
              </a:rPr>
              <a:t>Floral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04384" y="6619012"/>
            <a:ext cx="2111375" cy="2070100"/>
          </a:xfrm>
          <a:custGeom>
            <a:avLst/>
            <a:gdLst/>
            <a:ahLst/>
            <a:cxnLst/>
            <a:rect l="l" t="t" r="r" b="b"/>
            <a:pathLst>
              <a:path w="2111375" h="2070100">
                <a:moveTo>
                  <a:pt x="1600035" y="1943100"/>
                </a:moveTo>
                <a:lnTo>
                  <a:pt x="610324" y="1943100"/>
                </a:lnTo>
                <a:lnTo>
                  <a:pt x="599326" y="1968500"/>
                </a:lnTo>
                <a:lnTo>
                  <a:pt x="596469" y="1968500"/>
                </a:lnTo>
                <a:lnTo>
                  <a:pt x="630028" y="1993900"/>
                </a:lnTo>
                <a:lnTo>
                  <a:pt x="669127" y="2019300"/>
                </a:lnTo>
                <a:lnTo>
                  <a:pt x="712701" y="2032000"/>
                </a:lnTo>
                <a:lnTo>
                  <a:pt x="759685" y="2044700"/>
                </a:lnTo>
                <a:lnTo>
                  <a:pt x="859631" y="2070100"/>
                </a:lnTo>
                <a:lnTo>
                  <a:pt x="1094690" y="2070100"/>
                </a:lnTo>
                <a:lnTo>
                  <a:pt x="1118240" y="2057400"/>
                </a:lnTo>
                <a:lnTo>
                  <a:pt x="1143513" y="2044700"/>
                </a:lnTo>
                <a:lnTo>
                  <a:pt x="1170365" y="2032000"/>
                </a:lnTo>
                <a:lnTo>
                  <a:pt x="1425054" y="2032000"/>
                </a:lnTo>
                <a:lnTo>
                  <a:pt x="1474797" y="2019300"/>
                </a:lnTo>
                <a:lnTo>
                  <a:pt x="1523208" y="1993900"/>
                </a:lnTo>
                <a:lnTo>
                  <a:pt x="1570037" y="1968500"/>
                </a:lnTo>
                <a:lnTo>
                  <a:pt x="1600035" y="1943100"/>
                </a:lnTo>
                <a:close/>
              </a:path>
              <a:path w="2111375" h="2070100">
                <a:moveTo>
                  <a:pt x="1425054" y="2032000"/>
                </a:moveTo>
                <a:lnTo>
                  <a:pt x="1281702" y="2032000"/>
                </a:lnTo>
                <a:lnTo>
                  <a:pt x="1326612" y="2044700"/>
                </a:lnTo>
                <a:lnTo>
                  <a:pt x="1374229" y="2044700"/>
                </a:lnTo>
                <a:lnTo>
                  <a:pt x="1425054" y="2032000"/>
                </a:lnTo>
                <a:close/>
              </a:path>
              <a:path w="2111375" h="2070100">
                <a:moveTo>
                  <a:pt x="610312" y="1943100"/>
                </a:moveTo>
                <a:lnTo>
                  <a:pt x="592900" y="1943100"/>
                </a:lnTo>
                <a:lnTo>
                  <a:pt x="591058" y="1955800"/>
                </a:lnTo>
                <a:lnTo>
                  <a:pt x="590931" y="1968500"/>
                </a:lnTo>
                <a:lnTo>
                  <a:pt x="594170" y="1955800"/>
                </a:lnTo>
                <a:lnTo>
                  <a:pt x="603858" y="1955800"/>
                </a:lnTo>
                <a:lnTo>
                  <a:pt x="610312" y="1943100"/>
                </a:lnTo>
                <a:close/>
              </a:path>
              <a:path w="2111375" h="2070100">
                <a:moveTo>
                  <a:pt x="1141981" y="0"/>
                </a:moveTo>
                <a:lnTo>
                  <a:pt x="932932" y="0"/>
                </a:lnTo>
                <a:lnTo>
                  <a:pt x="770298" y="38100"/>
                </a:lnTo>
                <a:lnTo>
                  <a:pt x="721246" y="50800"/>
                </a:lnTo>
                <a:lnTo>
                  <a:pt x="676733" y="63500"/>
                </a:lnTo>
                <a:lnTo>
                  <a:pt x="630434" y="88900"/>
                </a:lnTo>
                <a:lnTo>
                  <a:pt x="585281" y="101600"/>
                </a:lnTo>
                <a:lnTo>
                  <a:pt x="541338" y="127000"/>
                </a:lnTo>
                <a:lnTo>
                  <a:pt x="498665" y="152400"/>
                </a:lnTo>
                <a:lnTo>
                  <a:pt x="457327" y="177800"/>
                </a:lnTo>
                <a:lnTo>
                  <a:pt x="417384" y="203200"/>
                </a:lnTo>
                <a:lnTo>
                  <a:pt x="378901" y="228600"/>
                </a:lnTo>
                <a:lnTo>
                  <a:pt x="341938" y="254000"/>
                </a:lnTo>
                <a:lnTo>
                  <a:pt x="306558" y="279400"/>
                </a:lnTo>
                <a:lnTo>
                  <a:pt x="272824" y="317500"/>
                </a:lnTo>
                <a:lnTo>
                  <a:pt x="240799" y="342900"/>
                </a:lnTo>
                <a:lnTo>
                  <a:pt x="210544" y="381000"/>
                </a:lnTo>
                <a:lnTo>
                  <a:pt x="182122" y="419100"/>
                </a:lnTo>
                <a:lnTo>
                  <a:pt x="155595" y="444500"/>
                </a:lnTo>
                <a:lnTo>
                  <a:pt x="131026" y="482600"/>
                </a:lnTo>
                <a:lnTo>
                  <a:pt x="108478" y="533400"/>
                </a:lnTo>
                <a:lnTo>
                  <a:pt x="88012" y="571500"/>
                </a:lnTo>
                <a:lnTo>
                  <a:pt x="69691" y="609600"/>
                </a:lnTo>
                <a:lnTo>
                  <a:pt x="53577" y="660400"/>
                </a:lnTo>
                <a:lnTo>
                  <a:pt x="39734" y="698500"/>
                </a:lnTo>
                <a:lnTo>
                  <a:pt x="28223" y="749300"/>
                </a:lnTo>
                <a:lnTo>
                  <a:pt x="19106" y="800100"/>
                </a:lnTo>
                <a:lnTo>
                  <a:pt x="12446" y="850900"/>
                </a:lnTo>
                <a:lnTo>
                  <a:pt x="8320" y="901700"/>
                </a:lnTo>
                <a:lnTo>
                  <a:pt x="4406" y="939800"/>
                </a:lnTo>
                <a:lnTo>
                  <a:pt x="1401" y="990600"/>
                </a:lnTo>
                <a:lnTo>
                  <a:pt x="0" y="1054100"/>
                </a:lnTo>
                <a:lnTo>
                  <a:pt x="899" y="1104900"/>
                </a:lnTo>
                <a:lnTo>
                  <a:pt x="4795" y="1155700"/>
                </a:lnTo>
                <a:lnTo>
                  <a:pt x="12383" y="1206500"/>
                </a:lnTo>
                <a:lnTo>
                  <a:pt x="24910" y="1257300"/>
                </a:lnTo>
                <a:lnTo>
                  <a:pt x="43140" y="1308100"/>
                </a:lnTo>
                <a:lnTo>
                  <a:pt x="64599" y="1358900"/>
                </a:lnTo>
                <a:lnTo>
                  <a:pt x="86811" y="1409700"/>
                </a:lnTo>
                <a:lnTo>
                  <a:pt x="107303" y="1460500"/>
                </a:lnTo>
                <a:lnTo>
                  <a:pt x="123598" y="1498600"/>
                </a:lnTo>
                <a:lnTo>
                  <a:pt x="133223" y="1524000"/>
                </a:lnTo>
                <a:lnTo>
                  <a:pt x="149714" y="1562100"/>
                </a:lnTo>
                <a:lnTo>
                  <a:pt x="174337" y="1600200"/>
                </a:lnTo>
                <a:lnTo>
                  <a:pt x="205555" y="1638300"/>
                </a:lnTo>
                <a:lnTo>
                  <a:pt x="241834" y="1663700"/>
                </a:lnTo>
                <a:lnTo>
                  <a:pt x="281636" y="1701800"/>
                </a:lnTo>
                <a:lnTo>
                  <a:pt x="365668" y="1778000"/>
                </a:lnTo>
                <a:lnTo>
                  <a:pt x="406826" y="1803400"/>
                </a:lnTo>
                <a:lnTo>
                  <a:pt x="445364" y="1841500"/>
                </a:lnTo>
                <a:lnTo>
                  <a:pt x="469452" y="1866900"/>
                </a:lnTo>
                <a:lnTo>
                  <a:pt x="516330" y="1905000"/>
                </a:lnTo>
                <a:lnTo>
                  <a:pt x="561348" y="1943100"/>
                </a:lnTo>
                <a:lnTo>
                  <a:pt x="579857" y="1955800"/>
                </a:lnTo>
                <a:lnTo>
                  <a:pt x="590119" y="1955800"/>
                </a:lnTo>
                <a:lnTo>
                  <a:pt x="585394" y="1943100"/>
                </a:lnTo>
                <a:lnTo>
                  <a:pt x="1600035" y="1943100"/>
                </a:lnTo>
                <a:lnTo>
                  <a:pt x="1644448" y="1905000"/>
                </a:lnTo>
                <a:lnTo>
                  <a:pt x="1686047" y="1866900"/>
                </a:lnTo>
                <a:lnTo>
                  <a:pt x="1731974" y="1816100"/>
                </a:lnTo>
                <a:lnTo>
                  <a:pt x="1774369" y="1765300"/>
                </a:lnTo>
                <a:lnTo>
                  <a:pt x="1795039" y="1739900"/>
                </a:lnTo>
                <a:lnTo>
                  <a:pt x="1157580" y="1739900"/>
                </a:lnTo>
                <a:lnTo>
                  <a:pt x="1155928" y="1733956"/>
                </a:lnTo>
                <a:lnTo>
                  <a:pt x="1150036" y="1727200"/>
                </a:lnTo>
                <a:lnTo>
                  <a:pt x="1805374" y="1727200"/>
                </a:lnTo>
                <a:lnTo>
                  <a:pt x="1817129" y="1701800"/>
                </a:lnTo>
                <a:lnTo>
                  <a:pt x="1167537" y="1701800"/>
                </a:lnTo>
                <a:lnTo>
                  <a:pt x="1167511" y="1689100"/>
                </a:lnTo>
                <a:lnTo>
                  <a:pt x="1170712" y="1689100"/>
                </a:lnTo>
                <a:lnTo>
                  <a:pt x="1169416" y="1676400"/>
                </a:lnTo>
                <a:lnTo>
                  <a:pt x="1165200" y="1676400"/>
                </a:lnTo>
                <a:lnTo>
                  <a:pt x="1165733" y="1663700"/>
                </a:lnTo>
                <a:lnTo>
                  <a:pt x="1894433" y="1663700"/>
                </a:lnTo>
                <a:lnTo>
                  <a:pt x="1913417" y="1638300"/>
                </a:lnTo>
                <a:lnTo>
                  <a:pt x="1938597" y="1587500"/>
                </a:lnTo>
                <a:lnTo>
                  <a:pt x="1960726" y="1549400"/>
                </a:lnTo>
                <a:lnTo>
                  <a:pt x="1970387" y="1524000"/>
                </a:lnTo>
                <a:lnTo>
                  <a:pt x="897789" y="1524000"/>
                </a:lnTo>
                <a:lnTo>
                  <a:pt x="897001" y="1511300"/>
                </a:lnTo>
                <a:lnTo>
                  <a:pt x="1975217" y="1511300"/>
                </a:lnTo>
                <a:lnTo>
                  <a:pt x="1980048" y="1498600"/>
                </a:lnTo>
                <a:lnTo>
                  <a:pt x="1996807" y="1460500"/>
                </a:lnTo>
                <a:lnTo>
                  <a:pt x="2011249" y="1435100"/>
                </a:lnTo>
                <a:lnTo>
                  <a:pt x="2024427" y="1409700"/>
                </a:lnTo>
                <a:lnTo>
                  <a:pt x="967347" y="1409700"/>
                </a:lnTo>
                <a:lnTo>
                  <a:pt x="968680" y="1397000"/>
                </a:lnTo>
                <a:lnTo>
                  <a:pt x="953021" y="1397000"/>
                </a:lnTo>
                <a:lnTo>
                  <a:pt x="952538" y="1384300"/>
                </a:lnTo>
                <a:lnTo>
                  <a:pt x="954863" y="1384300"/>
                </a:lnTo>
                <a:lnTo>
                  <a:pt x="955434" y="1371600"/>
                </a:lnTo>
                <a:lnTo>
                  <a:pt x="2042758" y="1371600"/>
                </a:lnTo>
                <a:lnTo>
                  <a:pt x="2048628" y="1358900"/>
                </a:lnTo>
                <a:lnTo>
                  <a:pt x="2063834" y="1320800"/>
                </a:lnTo>
                <a:lnTo>
                  <a:pt x="2076387" y="1282700"/>
                </a:lnTo>
                <a:lnTo>
                  <a:pt x="2091006" y="1219200"/>
                </a:lnTo>
                <a:lnTo>
                  <a:pt x="2096848" y="1181100"/>
                </a:lnTo>
                <a:lnTo>
                  <a:pt x="2101711" y="1143000"/>
                </a:lnTo>
                <a:lnTo>
                  <a:pt x="2106561" y="1092200"/>
                </a:lnTo>
                <a:lnTo>
                  <a:pt x="2108691" y="1066800"/>
                </a:lnTo>
                <a:lnTo>
                  <a:pt x="513474" y="1066800"/>
                </a:lnTo>
                <a:lnTo>
                  <a:pt x="513423" y="1054100"/>
                </a:lnTo>
                <a:lnTo>
                  <a:pt x="2109756" y="1054100"/>
                </a:lnTo>
                <a:lnTo>
                  <a:pt x="2111294" y="1003300"/>
                </a:lnTo>
                <a:lnTo>
                  <a:pt x="479540" y="1003300"/>
                </a:lnTo>
                <a:lnTo>
                  <a:pt x="480365" y="990600"/>
                </a:lnTo>
                <a:lnTo>
                  <a:pt x="2111263" y="990600"/>
                </a:lnTo>
                <a:lnTo>
                  <a:pt x="2111172" y="952500"/>
                </a:lnTo>
                <a:lnTo>
                  <a:pt x="2110281" y="927100"/>
                </a:lnTo>
                <a:lnTo>
                  <a:pt x="2041386" y="927100"/>
                </a:lnTo>
                <a:lnTo>
                  <a:pt x="2048640" y="914400"/>
                </a:lnTo>
                <a:lnTo>
                  <a:pt x="2109836" y="914400"/>
                </a:lnTo>
                <a:lnTo>
                  <a:pt x="2109390" y="901700"/>
                </a:lnTo>
                <a:lnTo>
                  <a:pt x="2057896" y="901700"/>
                </a:lnTo>
                <a:lnTo>
                  <a:pt x="2054700" y="889000"/>
                </a:lnTo>
                <a:lnTo>
                  <a:pt x="2058878" y="876300"/>
                </a:lnTo>
                <a:lnTo>
                  <a:pt x="2107093" y="876300"/>
                </a:lnTo>
                <a:lnTo>
                  <a:pt x="2105945" y="863600"/>
                </a:lnTo>
                <a:lnTo>
                  <a:pt x="2100834" y="812800"/>
                </a:lnTo>
                <a:lnTo>
                  <a:pt x="2068957" y="812800"/>
                </a:lnTo>
                <a:lnTo>
                  <a:pt x="2064545" y="800100"/>
                </a:lnTo>
                <a:lnTo>
                  <a:pt x="2064712" y="787400"/>
                </a:lnTo>
                <a:lnTo>
                  <a:pt x="2093753" y="787400"/>
                </a:lnTo>
                <a:lnTo>
                  <a:pt x="2090213" y="774700"/>
                </a:lnTo>
                <a:lnTo>
                  <a:pt x="2077698" y="736600"/>
                </a:lnTo>
                <a:lnTo>
                  <a:pt x="1988706" y="736600"/>
                </a:lnTo>
                <a:lnTo>
                  <a:pt x="1990979" y="723900"/>
                </a:lnTo>
                <a:lnTo>
                  <a:pt x="1976705" y="723900"/>
                </a:lnTo>
                <a:lnTo>
                  <a:pt x="1976044" y="711200"/>
                </a:lnTo>
                <a:lnTo>
                  <a:pt x="2068184" y="711200"/>
                </a:lnTo>
                <a:lnTo>
                  <a:pt x="2052154" y="673100"/>
                </a:lnTo>
                <a:lnTo>
                  <a:pt x="2027469" y="635000"/>
                </a:lnTo>
                <a:lnTo>
                  <a:pt x="2000849" y="596900"/>
                </a:lnTo>
                <a:lnTo>
                  <a:pt x="1987259" y="571500"/>
                </a:lnTo>
                <a:lnTo>
                  <a:pt x="1764183" y="571500"/>
                </a:lnTo>
                <a:lnTo>
                  <a:pt x="1762900" y="558800"/>
                </a:lnTo>
                <a:lnTo>
                  <a:pt x="1755979" y="558800"/>
                </a:lnTo>
                <a:lnTo>
                  <a:pt x="1755356" y="546100"/>
                </a:lnTo>
                <a:lnTo>
                  <a:pt x="1973669" y="546100"/>
                </a:lnTo>
                <a:lnTo>
                  <a:pt x="1922977" y="469900"/>
                </a:lnTo>
                <a:lnTo>
                  <a:pt x="1895988" y="431800"/>
                </a:lnTo>
                <a:lnTo>
                  <a:pt x="1865541" y="393700"/>
                </a:lnTo>
                <a:lnTo>
                  <a:pt x="1837027" y="368300"/>
                </a:lnTo>
                <a:lnTo>
                  <a:pt x="1798714" y="330200"/>
                </a:lnTo>
                <a:lnTo>
                  <a:pt x="1765097" y="292100"/>
                </a:lnTo>
                <a:lnTo>
                  <a:pt x="1719169" y="292100"/>
                </a:lnTo>
                <a:lnTo>
                  <a:pt x="1705991" y="279400"/>
                </a:lnTo>
                <a:lnTo>
                  <a:pt x="1704632" y="279400"/>
                </a:lnTo>
                <a:lnTo>
                  <a:pt x="1706131" y="266700"/>
                </a:lnTo>
                <a:lnTo>
                  <a:pt x="1696289" y="266700"/>
                </a:lnTo>
                <a:lnTo>
                  <a:pt x="1696670" y="254000"/>
                </a:lnTo>
                <a:lnTo>
                  <a:pt x="1748001" y="254000"/>
                </a:lnTo>
                <a:lnTo>
                  <a:pt x="1745332" y="241300"/>
                </a:lnTo>
                <a:lnTo>
                  <a:pt x="1734358" y="228600"/>
                </a:lnTo>
                <a:lnTo>
                  <a:pt x="1725311" y="215900"/>
                </a:lnTo>
                <a:lnTo>
                  <a:pt x="1725753" y="203200"/>
                </a:lnTo>
                <a:lnTo>
                  <a:pt x="1714978" y="190500"/>
                </a:lnTo>
                <a:lnTo>
                  <a:pt x="1690572" y="177800"/>
                </a:lnTo>
                <a:lnTo>
                  <a:pt x="1654982" y="165100"/>
                </a:lnTo>
                <a:lnTo>
                  <a:pt x="1610654" y="139700"/>
                </a:lnTo>
                <a:lnTo>
                  <a:pt x="1560032" y="114300"/>
                </a:lnTo>
                <a:lnTo>
                  <a:pt x="674828" y="114300"/>
                </a:lnTo>
                <a:lnTo>
                  <a:pt x="674231" y="101600"/>
                </a:lnTo>
                <a:lnTo>
                  <a:pt x="692366" y="101600"/>
                </a:lnTo>
                <a:lnTo>
                  <a:pt x="691096" y="88900"/>
                </a:lnTo>
                <a:lnTo>
                  <a:pt x="1505563" y="88900"/>
                </a:lnTo>
                <a:lnTo>
                  <a:pt x="1394866" y="38100"/>
                </a:lnTo>
                <a:lnTo>
                  <a:pt x="1343529" y="12700"/>
                </a:lnTo>
                <a:lnTo>
                  <a:pt x="1185010" y="12700"/>
                </a:lnTo>
                <a:lnTo>
                  <a:pt x="1141981" y="0"/>
                </a:lnTo>
                <a:close/>
              </a:path>
              <a:path w="2111375" h="2070100">
                <a:moveTo>
                  <a:pt x="1155928" y="1733956"/>
                </a:moveTo>
                <a:lnTo>
                  <a:pt x="1157580" y="1739900"/>
                </a:lnTo>
                <a:lnTo>
                  <a:pt x="1161111" y="1739900"/>
                </a:lnTo>
                <a:lnTo>
                  <a:pt x="1155928" y="1733956"/>
                </a:lnTo>
                <a:close/>
              </a:path>
              <a:path w="2111375" h="2070100">
                <a:moveTo>
                  <a:pt x="1805374" y="1727200"/>
                </a:moveTo>
                <a:lnTo>
                  <a:pt x="1154049" y="1727200"/>
                </a:lnTo>
                <a:lnTo>
                  <a:pt x="1155928" y="1733956"/>
                </a:lnTo>
                <a:lnTo>
                  <a:pt x="1161111" y="1739900"/>
                </a:lnTo>
                <a:lnTo>
                  <a:pt x="1795039" y="1739900"/>
                </a:lnTo>
                <a:lnTo>
                  <a:pt x="1805374" y="1727200"/>
                </a:lnTo>
                <a:close/>
              </a:path>
              <a:path w="2111375" h="2070100">
                <a:moveTo>
                  <a:pt x="1178040" y="1689100"/>
                </a:moveTo>
                <a:lnTo>
                  <a:pt x="1167511" y="1689100"/>
                </a:lnTo>
                <a:lnTo>
                  <a:pt x="1167537" y="1701800"/>
                </a:lnTo>
                <a:lnTo>
                  <a:pt x="1178268" y="1701800"/>
                </a:lnTo>
                <a:lnTo>
                  <a:pt x="1178040" y="1689100"/>
                </a:lnTo>
                <a:close/>
              </a:path>
              <a:path w="2111375" h="2070100">
                <a:moveTo>
                  <a:pt x="1894433" y="1663700"/>
                </a:moveTo>
                <a:lnTo>
                  <a:pt x="1165733" y="1663700"/>
                </a:lnTo>
                <a:lnTo>
                  <a:pt x="1165200" y="1676400"/>
                </a:lnTo>
                <a:lnTo>
                  <a:pt x="1169416" y="1676400"/>
                </a:lnTo>
                <a:lnTo>
                  <a:pt x="1170724" y="1689100"/>
                </a:lnTo>
                <a:lnTo>
                  <a:pt x="1178040" y="1689100"/>
                </a:lnTo>
                <a:lnTo>
                  <a:pt x="1178268" y="1701800"/>
                </a:lnTo>
                <a:lnTo>
                  <a:pt x="1817129" y="1701800"/>
                </a:lnTo>
                <a:lnTo>
                  <a:pt x="1852927" y="1689100"/>
                </a:lnTo>
                <a:lnTo>
                  <a:pt x="1884942" y="1676400"/>
                </a:lnTo>
                <a:lnTo>
                  <a:pt x="1894433" y="1663700"/>
                </a:lnTo>
                <a:close/>
              </a:path>
              <a:path w="2111375" h="2070100">
                <a:moveTo>
                  <a:pt x="897001" y="1511300"/>
                </a:moveTo>
                <a:lnTo>
                  <a:pt x="897789" y="1524000"/>
                </a:lnTo>
                <a:lnTo>
                  <a:pt x="897001" y="1511300"/>
                </a:lnTo>
                <a:close/>
              </a:path>
              <a:path w="2111375" h="2070100">
                <a:moveTo>
                  <a:pt x="1975217" y="1511300"/>
                </a:moveTo>
                <a:lnTo>
                  <a:pt x="897001" y="1511300"/>
                </a:lnTo>
                <a:lnTo>
                  <a:pt x="897801" y="1524000"/>
                </a:lnTo>
                <a:lnTo>
                  <a:pt x="1970387" y="1524000"/>
                </a:lnTo>
                <a:lnTo>
                  <a:pt x="1975217" y="1511300"/>
                </a:lnTo>
                <a:close/>
              </a:path>
              <a:path w="2111375" h="2070100">
                <a:moveTo>
                  <a:pt x="2042758" y="1371600"/>
                </a:moveTo>
                <a:lnTo>
                  <a:pt x="955447" y="1371600"/>
                </a:lnTo>
                <a:lnTo>
                  <a:pt x="954863" y="1384300"/>
                </a:lnTo>
                <a:lnTo>
                  <a:pt x="963511" y="1384300"/>
                </a:lnTo>
                <a:lnTo>
                  <a:pt x="963486" y="1397000"/>
                </a:lnTo>
                <a:lnTo>
                  <a:pt x="968680" y="1397000"/>
                </a:lnTo>
                <a:lnTo>
                  <a:pt x="967347" y="1409700"/>
                </a:lnTo>
                <a:lnTo>
                  <a:pt x="2024427" y="1409700"/>
                </a:lnTo>
                <a:lnTo>
                  <a:pt x="2031017" y="1397000"/>
                </a:lnTo>
                <a:lnTo>
                  <a:pt x="2042758" y="1371600"/>
                </a:lnTo>
                <a:close/>
              </a:path>
              <a:path w="2111375" h="2070100">
                <a:moveTo>
                  <a:pt x="963511" y="1384300"/>
                </a:moveTo>
                <a:lnTo>
                  <a:pt x="952538" y="1384300"/>
                </a:lnTo>
                <a:lnTo>
                  <a:pt x="953021" y="1397000"/>
                </a:lnTo>
                <a:lnTo>
                  <a:pt x="963486" y="1397000"/>
                </a:lnTo>
                <a:lnTo>
                  <a:pt x="963511" y="1384300"/>
                </a:lnTo>
                <a:close/>
              </a:path>
              <a:path w="2111375" h="2070100">
                <a:moveTo>
                  <a:pt x="2109756" y="1054100"/>
                </a:moveTo>
                <a:lnTo>
                  <a:pt x="513423" y="1054100"/>
                </a:lnTo>
                <a:lnTo>
                  <a:pt x="513474" y="1066800"/>
                </a:lnTo>
                <a:lnTo>
                  <a:pt x="2108691" y="1066800"/>
                </a:lnTo>
                <a:lnTo>
                  <a:pt x="2109756" y="1054100"/>
                </a:lnTo>
                <a:close/>
              </a:path>
              <a:path w="2111375" h="2070100">
                <a:moveTo>
                  <a:pt x="2111263" y="990600"/>
                </a:moveTo>
                <a:lnTo>
                  <a:pt x="480365" y="990600"/>
                </a:lnTo>
                <a:lnTo>
                  <a:pt x="479540" y="1003300"/>
                </a:lnTo>
                <a:lnTo>
                  <a:pt x="2111294" y="1003300"/>
                </a:lnTo>
                <a:lnTo>
                  <a:pt x="2111263" y="990600"/>
                </a:lnTo>
                <a:close/>
              </a:path>
              <a:path w="2111375" h="2070100">
                <a:moveTo>
                  <a:pt x="2109836" y="914400"/>
                </a:moveTo>
                <a:lnTo>
                  <a:pt x="2060664" y="914400"/>
                </a:lnTo>
                <a:lnTo>
                  <a:pt x="2059240" y="927100"/>
                </a:lnTo>
                <a:lnTo>
                  <a:pt x="2110281" y="927100"/>
                </a:lnTo>
                <a:lnTo>
                  <a:pt x="2109836" y="914400"/>
                </a:lnTo>
                <a:close/>
              </a:path>
              <a:path w="2111375" h="2070100">
                <a:moveTo>
                  <a:pt x="2107093" y="876300"/>
                </a:moveTo>
                <a:lnTo>
                  <a:pt x="2068957" y="876300"/>
                </a:lnTo>
                <a:lnTo>
                  <a:pt x="2075685" y="889000"/>
                </a:lnTo>
                <a:lnTo>
                  <a:pt x="2071794" y="901700"/>
                </a:lnTo>
                <a:lnTo>
                  <a:pt x="2109390" y="901700"/>
                </a:lnTo>
                <a:lnTo>
                  <a:pt x="2107093" y="876300"/>
                </a:lnTo>
                <a:close/>
              </a:path>
              <a:path w="2111375" h="2070100">
                <a:moveTo>
                  <a:pt x="2093753" y="787400"/>
                </a:moveTo>
                <a:lnTo>
                  <a:pt x="2066168" y="787400"/>
                </a:lnTo>
                <a:lnTo>
                  <a:pt x="2069189" y="800100"/>
                </a:lnTo>
                <a:lnTo>
                  <a:pt x="2068957" y="812800"/>
                </a:lnTo>
                <a:lnTo>
                  <a:pt x="2100834" y="812800"/>
                </a:lnTo>
                <a:lnTo>
                  <a:pt x="2093753" y="787400"/>
                </a:lnTo>
                <a:close/>
              </a:path>
              <a:path w="2111375" h="2070100">
                <a:moveTo>
                  <a:pt x="2068184" y="711200"/>
                </a:moveTo>
                <a:lnTo>
                  <a:pt x="2001012" y="711200"/>
                </a:lnTo>
                <a:lnTo>
                  <a:pt x="1999755" y="723900"/>
                </a:lnTo>
                <a:lnTo>
                  <a:pt x="1990979" y="723900"/>
                </a:lnTo>
                <a:lnTo>
                  <a:pt x="1988706" y="736600"/>
                </a:lnTo>
                <a:lnTo>
                  <a:pt x="2077698" y="736600"/>
                </a:lnTo>
                <a:lnTo>
                  <a:pt x="2073527" y="723900"/>
                </a:lnTo>
                <a:lnTo>
                  <a:pt x="2068184" y="711200"/>
                </a:lnTo>
                <a:close/>
              </a:path>
              <a:path w="2111375" h="2070100">
                <a:moveTo>
                  <a:pt x="1976057" y="711200"/>
                </a:moveTo>
                <a:lnTo>
                  <a:pt x="1976705" y="723900"/>
                </a:lnTo>
                <a:lnTo>
                  <a:pt x="1976057" y="711200"/>
                </a:lnTo>
                <a:close/>
              </a:path>
              <a:path w="2111375" h="2070100">
                <a:moveTo>
                  <a:pt x="2001000" y="711200"/>
                </a:moveTo>
                <a:lnTo>
                  <a:pt x="1976057" y="711200"/>
                </a:lnTo>
                <a:lnTo>
                  <a:pt x="1976705" y="723900"/>
                </a:lnTo>
                <a:lnTo>
                  <a:pt x="1999755" y="723900"/>
                </a:lnTo>
                <a:lnTo>
                  <a:pt x="2001000" y="711200"/>
                </a:lnTo>
                <a:close/>
              </a:path>
              <a:path w="2111375" h="2070100">
                <a:moveTo>
                  <a:pt x="1909801" y="558800"/>
                </a:moveTo>
                <a:lnTo>
                  <a:pt x="1762900" y="558800"/>
                </a:lnTo>
                <a:lnTo>
                  <a:pt x="1764183" y="571500"/>
                </a:lnTo>
                <a:lnTo>
                  <a:pt x="1906461" y="571500"/>
                </a:lnTo>
                <a:lnTo>
                  <a:pt x="1909801" y="558800"/>
                </a:lnTo>
                <a:close/>
              </a:path>
              <a:path w="2111375" h="2070100">
                <a:moveTo>
                  <a:pt x="1909809" y="558816"/>
                </a:moveTo>
                <a:lnTo>
                  <a:pt x="1906461" y="571500"/>
                </a:lnTo>
                <a:lnTo>
                  <a:pt x="1916303" y="571500"/>
                </a:lnTo>
                <a:lnTo>
                  <a:pt x="1909809" y="558816"/>
                </a:lnTo>
                <a:close/>
              </a:path>
              <a:path w="2111375" h="2070100">
                <a:moveTo>
                  <a:pt x="1909814" y="558800"/>
                </a:moveTo>
                <a:lnTo>
                  <a:pt x="1916303" y="571500"/>
                </a:lnTo>
                <a:lnTo>
                  <a:pt x="1909814" y="558800"/>
                </a:lnTo>
                <a:close/>
              </a:path>
              <a:path w="2111375" h="2070100">
                <a:moveTo>
                  <a:pt x="1973669" y="546100"/>
                </a:moveTo>
                <a:lnTo>
                  <a:pt x="1755356" y="546100"/>
                </a:lnTo>
                <a:lnTo>
                  <a:pt x="1755979" y="558800"/>
                </a:lnTo>
                <a:lnTo>
                  <a:pt x="1909814" y="558800"/>
                </a:lnTo>
                <a:lnTo>
                  <a:pt x="1916316" y="571500"/>
                </a:lnTo>
                <a:lnTo>
                  <a:pt x="1987259" y="571500"/>
                </a:lnTo>
                <a:lnTo>
                  <a:pt x="1973669" y="546100"/>
                </a:lnTo>
                <a:close/>
              </a:path>
              <a:path w="2111375" h="2070100">
                <a:moveTo>
                  <a:pt x="1748001" y="254000"/>
                </a:moveTo>
                <a:lnTo>
                  <a:pt x="1696670" y="254000"/>
                </a:lnTo>
                <a:lnTo>
                  <a:pt x="1696289" y="266700"/>
                </a:lnTo>
                <a:lnTo>
                  <a:pt x="1710500" y="266700"/>
                </a:lnTo>
                <a:lnTo>
                  <a:pt x="1714525" y="279400"/>
                </a:lnTo>
                <a:lnTo>
                  <a:pt x="1719714" y="279400"/>
                </a:lnTo>
                <a:lnTo>
                  <a:pt x="1719169" y="292100"/>
                </a:lnTo>
                <a:lnTo>
                  <a:pt x="1765097" y="292100"/>
                </a:lnTo>
                <a:lnTo>
                  <a:pt x="1750670" y="266700"/>
                </a:lnTo>
                <a:lnTo>
                  <a:pt x="1748001" y="254000"/>
                </a:lnTo>
                <a:close/>
              </a:path>
              <a:path w="2111375" h="2070100">
                <a:moveTo>
                  <a:pt x="674535" y="101600"/>
                </a:moveTo>
                <a:lnTo>
                  <a:pt x="674231" y="101600"/>
                </a:lnTo>
                <a:lnTo>
                  <a:pt x="674828" y="114300"/>
                </a:lnTo>
                <a:lnTo>
                  <a:pt x="674535" y="101600"/>
                </a:lnTo>
                <a:close/>
              </a:path>
              <a:path w="2111375" h="2070100">
                <a:moveTo>
                  <a:pt x="690100" y="101600"/>
                </a:moveTo>
                <a:lnTo>
                  <a:pt x="674535" y="101600"/>
                </a:lnTo>
                <a:lnTo>
                  <a:pt x="674828" y="114300"/>
                </a:lnTo>
                <a:lnTo>
                  <a:pt x="689361" y="114300"/>
                </a:lnTo>
                <a:lnTo>
                  <a:pt x="690100" y="101600"/>
                </a:lnTo>
                <a:close/>
              </a:path>
              <a:path w="2111375" h="2070100">
                <a:moveTo>
                  <a:pt x="693331" y="101600"/>
                </a:moveTo>
                <a:lnTo>
                  <a:pt x="690100" y="101600"/>
                </a:lnTo>
                <a:lnTo>
                  <a:pt x="689361" y="114300"/>
                </a:lnTo>
                <a:lnTo>
                  <a:pt x="690525" y="114300"/>
                </a:lnTo>
                <a:lnTo>
                  <a:pt x="693331" y="101600"/>
                </a:lnTo>
                <a:close/>
              </a:path>
              <a:path w="2111375" h="2070100">
                <a:moveTo>
                  <a:pt x="696430" y="101600"/>
                </a:moveTo>
                <a:lnTo>
                  <a:pt x="693331" y="101600"/>
                </a:lnTo>
                <a:lnTo>
                  <a:pt x="690525" y="114300"/>
                </a:lnTo>
                <a:lnTo>
                  <a:pt x="696011" y="114300"/>
                </a:lnTo>
                <a:lnTo>
                  <a:pt x="696430" y="101600"/>
                </a:lnTo>
                <a:close/>
              </a:path>
              <a:path w="2111375" h="2070100">
                <a:moveTo>
                  <a:pt x="1505563" y="88900"/>
                </a:moveTo>
                <a:lnTo>
                  <a:pt x="691096" y="88900"/>
                </a:lnTo>
                <a:lnTo>
                  <a:pt x="692366" y="101600"/>
                </a:lnTo>
                <a:lnTo>
                  <a:pt x="696430" y="101600"/>
                </a:lnTo>
                <a:lnTo>
                  <a:pt x="696024" y="114300"/>
                </a:lnTo>
                <a:lnTo>
                  <a:pt x="1560032" y="114300"/>
                </a:lnTo>
                <a:lnTo>
                  <a:pt x="1505563" y="88900"/>
                </a:lnTo>
                <a:close/>
              </a:path>
              <a:path w="2111375" h="2070100">
                <a:moveTo>
                  <a:pt x="1298128" y="0"/>
                </a:moveTo>
                <a:lnTo>
                  <a:pt x="1234915" y="0"/>
                </a:lnTo>
                <a:lnTo>
                  <a:pt x="1221994" y="12700"/>
                </a:lnTo>
                <a:lnTo>
                  <a:pt x="1343529" y="12700"/>
                </a:lnTo>
                <a:lnTo>
                  <a:pt x="1298128" y="0"/>
                </a:lnTo>
                <a:close/>
              </a:path>
            </a:pathLst>
          </a:custGeom>
          <a:solidFill>
            <a:srgbClr val="815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572889" y="7027164"/>
            <a:ext cx="1323975" cy="1183005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214629" marR="207010" algn="ctr">
              <a:lnSpc>
                <a:spcPct val="104800"/>
              </a:lnSpc>
              <a:spcBef>
                <a:spcPts val="5"/>
              </a:spcBef>
            </a:pPr>
            <a:r>
              <a:rPr sz="1600" spc="-50" dirty="0">
                <a:solidFill>
                  <a:srgbClr val="FFFFFF"/>
                </a:solidFill>
                <a:latin typeface="Arial Black"/>
                <a:cs typeface="Arial Black"/>
              </a:rPr>
              <a:t>DOUBLE  </a:t>
            </a: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GOLD!</a:t>
            </a:r>
            <a:endParaRPr sz="1600">
              <a:latin typeface="Arial Black"/>
              <a:cs typeface="Arial Black"/>
            </a:endParaRPr>
          </a:p>
          <a:p>
            <a:pPr marL="12065" marR="5080" indent="41910" algn="ctr">
              <a:lnSpc>
                <a:spcPct val="100000"/>
              </a:lnSpc>
              <a:spcBef>
                <a:spcPts val="1220"/>
              </a:spcBef>
            </a:pPr>
            <a:r>
              <a:rPr sz="1100" spc="-80" dirty="0">
                <a:solidFill>
                  <a:srgbClr val="FFFFFF"/>
                </a:solidFill>
                <a:latin typeface="Arial Black"/>
                <a:cs typeface="Arial Black"/>
              </a:rPr>
              <a:t>2016 </a:t>
            </a:r>
            <a:r>
              <a:rPr sz="1100" spc="-40" dirty="0">
                <a:solidFill>
                  <a:srgbClr val="FFFFFF"/>
                </a:solidFill>
                <a:latin typeface="Arial Black"/>
                <a:cs typeface="Arial Black"/>
              </a:rPr>
              <a:t>Indy  </a:t>
            </a:r>
            <a:r>
              <a:rPr sz="1100" spc="-60" dirty="0">
                <a:solidFill>
                  <a:srgbClr val="FFFFFF"/>
                </a:solidFill>
                <a:latin typeface="Arial Black"/>
                <a:cs typeface="Arial Black"/>
              </a:rPr>
              <a:t>International</a:t>
            </a:r>
            <a:r>
              <a:rPr sz="110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 Black"/>
                <a:cs typeface="Arial Black"/>
              </a:rPr>
              <a:t>Wine  </a:t>
            </a:r>
            <a:r>
              <a:rPr sz="1100" spc="-40" dirty="0">
                <a:solidFill>
                  <a:srgbClr val="FFFFFF"/>
                </a:solidFill>
                <a:latin typeface="Arial Black"/>
                <a:cs typeface="Arial Black"/>
              </a:rPr>
              <a:t>Competition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58443" y="7039864"/>
            <a:ext cx="136779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4170">
              <a:lnSpc>
                <a:spcPct val="100000"/>
              </a:lnSpc>
              <a:spcBef>
                <a:spcPts val="100"/>
              </a:spcBef>
            </a:pP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GOLD!</a:t>
            </a:r>
            <a:endParaRPr sz="1600">
              <a:latin typeface="Arial Black"/>
              <a:cs typeface="Arial Black"/>
            </a:endParaRPr>
          </a:p>
          <a:p>
            <a:pPr marL="12700" marR="5080" algn="ctr">
              <a:lnSpc>
                <a:spcPct val="100000"/>
              </a:lnSpc>
              <a:spcBef>
                <a:spcPts val="1320"/>
              </a:spcBef>
            </a:pPr>
            <a:r>
              <a:rPr sz="1100" spc="-95" dirty="0">
                <a:solidFill>
                  <a:srgbClr val="FFFFFF"/>
                </a:solidFill>
                <a:latin typeface="Arial Black"/>
                <a:cs typeface="Arial Black"/>
              </a:rPr>
              <a:t>2017 </a:t>
            </a:r>
            <a:r>
              <a:rPr sz="1100" spc="-80" dirty="0">
                <a:solidFill>
                  <a:srgbClr val="FFFFFF"/>
                </a:solidFill>
                <a:latin typeface="Arial Black"/>
                <a:cs typeface="Arial Black"/>
              </a:rPr>
              <a:t>San </a:t>
            </a:r>
            <a:r>
              <a:rPr sz="1100" spc="-70" dirty="0">
                <a:solidFill>
                  <a:srgbClr val="FFFFFF"/>
                </a:solidFill>
                <a:latin typeface="Arial Black"/>
                <a:cs typeface="Arial Black"/>
              </a:rPr>
              <a:t>Francisco  </a:t>
            </a:r>
            <a:r>
              <a:rPr sz="1100" spc="-55" dirty="0">
                <a:solidFill>
                  <a:srgbClr val="FFFFFF"/>
                </a:solidFill>
                <a:latin typeface="Arial Black"/>
                <a:cs typeface="Arial Black"/>
              </a:rPr>
              <a:t>Chronicle </a:t>
            </a:r>
            <a:r>
              <a:rPr sz="1100" spc="-25" dirty="0">
                <a:solidFill>
                  <a:srgbClr val="FFFFFF"/>
                </a:solidFill>
                <a:latin typeface="Arial Black"/>
                <a:cs typeface="Arial Black"/>
              </a:rPr>
              <a:t>Wine  </a:t>
            </a:r>
            <a:r>
              <a:rPr sz="1100" spc="-40" dirty="0">
                <a:solidFill>
                  <a:srgbClr val="FFFFFF"/>
                </a:solidFill>
                <a:latin typeface="Arial Black"/>
                <a:cs typeface="Arial Black"/>
              </a:rPr>
              <a:t>Competition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079405" y="7039864"/>
            <a:ext cx="1304290" cy="772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3055">
              <a:lnSpc>
                <a:spcPct val="100000"/>
              </a:lnSpc>
              <a:spcBef>
                <a:spcPts val="100"/>
              </a:spcBef>
            </a:pP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GOLD!</a:t>
            </a:r>
            <a:endParaRPr sz="1600">
              <a:latin typeface="Arial Black"/>
              <a:cs typeface="Arial Black"/>
            </a:endParaRPr>
          </a:p>
          <a:p>
            <a:pPr marL="12065" marR="5080" algn="ctr">
              <a:lnSpc>
                <a:spcPct val="100000"/>
              </a:lnSpc>
              <a:spcBef>
                <a:spcPts val="1320"/>
              </a:spcBef>
            </a:pPr>
            <a:r>
              <a:rPr sz="1100" spc="-80" dirty="0">
                <a:solidFill>
                  <a:srgbClr val="FFFFFF"/>
                </a:solidFill>
                <a:latin typeface="Arial Black"/>
                <a:cs typeface="Arial Black"/>
              </a:rPr>
              <a:t>2016 </a:t>
            </a:r>
            <a:r>
              <a:rPr sz="1100" spc="-50" dirty="0">
                <a:solidFill>
                  <a:srgbClr val="FFFFFF"/>
                </a:solidFill>
                <a:latin typeface="Arial Black"/>
                <a:cs typeface="Arial Black"/>
              </a:rPr>
              <a:t>Denver</a:t>
            </a:r>
            <a:r>
              <a:rPr sz="1100" spc="-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 Black"/>
                <a:cs typeface="Arial Black"/>
              </a:rPr>
              <a:t>Wine  </a:t>
            </a:r>
            <a:r>
              <a:rPr sz="1100" spc="-40" dirty="0">
                <a:solidFill>
                  <a:srgbClr val="FFFFFF"/>
                </a:solidFill>
                <a:latin typeface="Arial Black"/>
                <a:cs typeface="Arial Black"/>
              </a:rPr>
              <a:t>Competition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45138" y="8950135"/>
            <a:ext cx="63373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7905" indent="-83185">
              <a:lnSpc>
                <a:spcPct val="100000"/>
              </a:lnSpc>
              <a:spcBef>
                <a:spcPts val="100"/>
              </a:spcBef>
              <a:buAutoNum type="arabicParenR"/>
              <a:tabLst>
                <a:tab pos="1018540" algn="l"/>
              </a:tabLst>
            </a:pPr>
            <a:r>
              <a:rPr sz="600" spc="-55" dirty="0">
                <a:solidFill>
                  <a:srgbClr val="606061"/>
                </a:solidFill>
                <a:latin typeface="Verdana"/>
                <a:cs typeface="Verdana"/>
              </a:rPr>
              <a:t>IRI.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Total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US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Mulo.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Latest 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52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Weeks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Ending </a:t>
            </a:r>
            <a:r>
              <a:rPr sz="600" spc="-50" dirty="0">
                <a:solidFill>
                  <a:srgbClr val="606061"/>
                </a:solidFill>
                <a:latin typeface="Verdana"/>
                <a:cs typeface="Verdana"/>
              </a:rPr>
              <a:t>6.25.2017.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Total Table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Wine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by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Brand.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Dollar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Sales </a:t>
            </a:r>
            <a:r>
              <a:rPr sz="600" spc="-75" dirty="0">
                <a:solidFill>
                  <a:srgbClr val="606061"/>
                </a:solidFill>
                <a:latin typeface="Verdana"/>
                <a:cs typeface="Verdana"/>
              </a:rPr>
              <a:t>.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Filtered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Red</a:t>
            </a:r>
            <a:r>
              <a:rPr sz="600" spc="2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Moscato</a:t>
            </a:r>
            <a:endParaRPr sz="600">
              <a:latin typeface="Verdana"/>
              <a:cs typeface="Verdana"/>
            </a:endParaRPr>
          </a:p>
          <a:p>
            <a:pPr marL="113664" indent="-100965">
              <a:lnSpc>
                <a:spcPct val="100000"/>
              </a:lnSpc>
              <a:buAutoNum type="arabicParenR"/>
              <a:tabLst>
                <a:tab pos="114300" algn="l"/>
              </a:tabLst>
            </a:pPr>
            <a:r>
              <a:rPr sz="600" spc="-55" dirty="0">
                <a:solidFill>
                  <a:srgbClr val="606061"/>
                </a:solidFill>
                <a:latin typeface="Verdana"/>
                <a:cs typeface="Verdana"/>
              </a:rPr>
              <a:t>IRI.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Total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US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Mulo.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Latest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52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Weeks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Ending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0" dirty="0">
                <a:solidFill>
                  <a:srgbClr val="606061"/>
                </a:solidFill>
                <a:latin typeface="Verdana"/>
                <a:cs typeface="Verdana"/>
              </a:rPr>
              <a:t>6.25.2017.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Total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Table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Wine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by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Brand.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0" dirty="0">
                <a:solidFill>
                  <a:srgbClr val="606061"/>
                </a:solidFill>
                <a:latin typeface="Verdana"/>
                <a:cs typeface="Verdana"/>
              </a:rPr>
              <a:t>%  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Increase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606061"/>
                </a:solidFill>
                <a:latin typeface="Verdana"/>
                <a:cs typeface="Verdana"/>
              </a:rPr>
              <a:t>in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Dollars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By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Merch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when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Featured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and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606061"/>
                </a:solidFill>
                <a:latin typeface="Verdana"/>
                <a:cs typeface="Verdana"/>
              </a:rPr>
              <a:t>Displayed.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Filtered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Red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Moscato.</a:t>
            </a:r>
            <a:endParaRPr sz="600">
              <a:latin typeface="Verdana"/>
              <a:cs typeface="Verdana"/>
            </a:endParaRPr>
          </a:p>
          <a:p>
            <a:pPr marL="884555" indent="-102870">
              <a:lnSpc>
                <a:spcPct val="100000"/>
              </a:lnSpc>
              <a:buAutoNum type="arabicParenR"/>
              <a:tabLst>
                <a:tab pos="885190" algn="l"/>
              </a:tabLst>
            </a:pPr>
            <a:r>
              <a:rPr sz="600" spc="-50" dirty="0">
                <a:solidFill>
                  <a:srgbClr val="606061"/>
                </a:solidFill>
                <a:latin typeface="Verdana"/>
                <a:cs typeface="Verdana"/>
              </a:rPr>
              <a:t>IRI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National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Consumer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Panel,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Total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US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15" dirty="0">
                <a:solidFill>
                  <a:srgbClr val="606061"/>
                </a:solidFill>
                <a:latin typeface="Verdana"/>
                <a:cs typeface="Verdana"/>
              </a:rPr>
              <a:t>All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606061"/>
                </a:solidFill>
                <a:latin typeface="Verdana"/>
                <a:cs typeface="Verdana"/>
              </a:rPr>
              <a:t>Outlets,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52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Weeks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ending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45" dirty="0">
                <a:solidFill>
                  <a:srgbClr val="606061"/>
                </a:solidFill>
                <a:latin typeface="Verdana"/>
                <a:cs typeface="Verdana"/>
              </a:rPr>
              <a:t>12-25-2016,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Table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606061"/>
                </a:solidFill>
                <a:latin typeface="Verdana"/>
                <a:cs typeface="Verdana"/>
              </a:rPr>
              <a:t>Wine,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606061"/>
                </a:solidFill>
                <a:latin typeface="Verdana"/>
                <a:cs typeface="Verdana"/>
              </a:rPr>
              <a:t>Buyer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15" dirty="0">
                <a:solidFill>
                  <a:srgbClr val="606061"/>
                </a:solidFill>
                <a:latin typeface="Verdana"/>
                <a:cs typeface="Verdana"/>
              </a:rPr>
              <a:t>Flow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Dollars,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New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606061"/>
                </a:solidFill>
                <a:latin typeface="Verdana"/>
                <a:cs typeface="Verdana"/>
              </a:rPr>
              <a:t>Buyers</a:t>
            </a:r>
            <a:endParaRPr sz="600">
              <a:latin typeface="Verdana"/>
              <a:cs typeface="Verdana"/>
            </a:endParaRPr>
          </a:p>
          <a:p>
            <a:pPr marL="1684655" indent="-107314">
              <a:lnSpc>
                <a:spcPct val="100000"/>
              </a:lnSpc>
              <a:buAutoNum type="arabicParenR"/>
              <a:tabLst>
                <a:tab pos="1685289" algn="l"/>
              </a:tabLst>
            </a:pPr>
            <a:r>
              <a:rPr sz="600" spc="-20" dirty="0">
                <a:solidFill>
                  <a:srgbClr val="606061"/>
                </a:solidFill>
                <a:latin typeface="Verdana"/>
                <a:cs typeface="Verdana"/>
              </a:rPr>
              <a:t>Internal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25" dirty="0">
                <a:solidFill>
                  <a:srgbClr val="606061"/>
                </a:solidFill>
                <a:latin typeface="Verdana"/>
                <a:cs typeface="Verdana"/>
              </a:rPr>
              <a:t>PR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606061"/>
                </a:solidFill>
                <a:latin typeface="Verdana"/>
                <a:cs typeface="Verdana"/>
              </a:rPr>
              <a:t>Department.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5" dirty="0">
                <a:solidFill>
                  <a:srgbClr val="606061"/>
                </a:solidFill>
                <a:latin typeface="Verdana"/>
                <a:cs typeface="Verdana"/>
              </a:rPr>
              <a:t>©2017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Barefoot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Cellars,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Modesto,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CA.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15" dirty="0">
                <a:solidFill>
                  <a:srgbClr val="606061"/>
                </a:solidFill>
                <a:latin typeface="Verdana"/>
                <a:cs typeface="Verdana"/>
              </a:rPr>
              <a:t>All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rights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reserved.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83639" y="523201"/>
            <a:ext cx="2161019" cy="84548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258800" cy="5601970"/>
          </a:xfrm>
          <a:custGeom>
            <a:avLst/>
            <a:gdLst/>
            <a:ahLst/>
            <a:cxnLst/>
            <a:rect l="l" t="t" r="r" b="b"/>
            <a:pathLst>
              <a:path w="13258800" h="5601970">
                <a:moveTo>
                  <a:pt x="0" y="5601512"/>
                </a:moveTo>
                <a:lnTo>
                  <a:pt x="13258800" y="5601512"/>
                </a:lnTo>
                <a:lnTo>
                  <a:pt x="13258800" y="0"/>
                </a:lnTo>
                <a:lnTo>
                  <a:pt x="0" y="0"/>
                </a:lnTo>
                <a:lnTo>
                  <a:pt x="0" y="5601512"/>
                </a:lnTo>
                <a:close/>
              </a:path>
            </a:pathLst>
          </a:custGeom>
          <a:solidFill>
            <a:srgbClr val="72A6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31851" y="240512"/>
            <a:ext cx="300990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SWEET</a:t>
            </a:r>
            <a:r>
              <a:rPr spc="-195" dirty="0"/>
              <a:t> </a:t>
            </a:r>
            <a:r>
              <a:rPr spc="-135" dirty="0"/>
              <a:t>RED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05527" y="1313980"/>
            <a:ext cx="6263005" cy="984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98625">
              <a:lnSpc>
                <a:spcPct val="100000"/>
              </a:lnSpc>
              <a:spcBef>
                <a:spcPts val="100"/>
              </a:spcBef>
            </a:pPr>
            <a:r>
              <a:rPr sz="1800" spc="-395" dirty="0">
                <a:solidFill>
                  <a:srgbClr val="FFFFFF"/>
                </a:solidFill>
                <a:latin typeface="Verdana"/>
                <a:cs typeface="Verdana"/>
              </a:rPr>
              <a:t>#1 </a:t>
            </a:r>
            <a:r>
              <a:rPr sz="1800" spc="-75" dirty="0">
                <a:solidFill>
                  <a:srgbClr val="FFFFFF"/>
                </a:solidFill>
                <a:latin typeface="Verdana"/>
                <a:cs typeface="Verdana"/>
              </a:rPr>
              <a:t>Sweet 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Red</a:t>
            </a:r>
            <a:r>
              <a:rPr sz="1800" spc="-4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70" dirty="0">
                <a:solidFill>
                  <a:srgbClr val="FFFFFF"/>
                </a:solidFill>
                <a:latin typeface="Verdana"/>
                <a:cs typeface="Verdana"/>
              </a:rPr>
              <a:t>In 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Table Wine</a:t>
            </a:r>
            <a:r>
              <a:rPr sz="1575" spc="-142" baseline="31746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575" baseline="31746">
              <a:latin typeface="Verdana"/>
              <a:cs typeface="Verdana"/>
            </a:endParaRPr>
          </a:p>
          <a:p>
            <a:pPr marL="12065" marR="5080" algn="ctr">
              <a:lnSpc>
                <a:spcPts val="1730"/>
              </a:lnSpc>
              <a:spcBef>
                <a:spcPts val="1915"/>
              </a:spcBef>
            </a:pPr>
            <a:r>
              <a:rPr sz="1800" spc="80" dirty="0">
                <a:solidFill>
                  <a:srgbClr val="FFFFFF"/>
                </a:solidFill>
                <a:latin typeface="Verdana"/>
                <a:cs typeface="Verdana"/>
              </a:rPr>
              <a:t>BFC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Verdana"/>
                <a:cs typeface="Verdana"/>
              </a:rPr>
              <a:t>Sweet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Verdana"/>
                <a:cs typeface="Verdana"/>
              </a:rPr>
              <a:t>Red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brings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Verdana"/>
                <a:cs typeface="Verdana"/>
              </a:rPr>
              <a:t>more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than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Verdana"/>
                <a:cs typeface="Verdana"/>
              </a:rPr>
              <a:t>double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Verdana"/>
                <a:cs typeface="Verdana"/>
              </a:rPr>
              <a:t>volume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and </a:t>
            </a:r>
            <a:r>
              <a:rPr sz="1800" spc="-40" dirty="0">
                <a:solidFill>
                  <a:srgbClr val="FFFFFF"/>
                </a:solidFill>
                <a:latin typeface="Verdana"/>
                <a:cs typeface="Verdana"/>
              </a:rPr>
              <a:t>revenue </a:t>
            </a:r>
            <a:r>
              <a:rPr sz="1800" spc="-45" dirty="0">
                <a:solidFill>
                  <a:srgbClr val="FFFFFF"/>
                </a:solidFill>
                <a:latin typeface="Verdana"/>
                <a:cs typeface="Verdana"/>
              </a:rPr>
              <a:t>as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sz="1800" spc="-30" dirty="0">
                <a:solidFill>
                  <a:srgbClr val="FFFFFF"/>
                </a:solidFill>
                <a:latin typeface="Verdana"/>
                <a:cs typeface="Verdana"/>
              </a:rPr>
              <a:t>next </a:t>
            </a:r>
            <a:r>
              <a:rPr sz="1800" spc="5" dirty="0">
                <a:solidFill>
                  <a:srgbClr val="FFFFFF"/>
                </a:solidFill>
                <a:latin typeface="Verdana"/>
                <a:cs typeface="Verdana"/>
              </a:rPr>
              <a:t>closest</a:t>
            </a:r>
            <a:r>
              <a:rPr sz="1800" spc="-4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Verdana"/>
                <a:cs typeface="Verdana"/>
              </a:rPr>
              <a:t>competitor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88739" y="5883147"/>
            <a:ext cx="8147684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180" dirty="0">
                <a:solidFill>
                  <a:srgbClr val="419CCF"/>
                </a:solidFill>
                <a:latin typeface="Arial Black"/>
                <a:cs typeface="Arial Black"/>
              </a:rPr>
              <a:t>BAREFOOT</a:t>
            </a:r>
            <a:r>
              <a:rPr sz="2600" spc="-305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254" dirty="0">
                <a:solidFill>
                  <a:srgbClr val="419CCF"/>
                </a:solidFill>
                <a:latin typeface="Arial Black"/>
                <a:cs typeface="Arial Black"/>
              </a:rPr>
              <a:t>IS</a:t>
            </a:r>
            <a:r>
              <a:rPr sz="2600" spc="-305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245" dirty="0">
                <a:solidFill>
                  <a:srgbClr val="419CCF"/>
                </a:solidFill>
                <a:latin typeface="Arial Black"/>
                <a:cs typeface="Arial Black"/>
              </a:rPr>
              <a:t>THE</a:t>
            </a:r>
            <a:r>
              <a:rPr sz="2600" spc="-305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235" dirty="0">
                <a:solidFill>
                  <a:srgbClr val="419CCF"/>
                </a:solidFill>
                <a:latin typeface="Arial Black"/>
                <a:cs typeface="Arial Black"/>
              </a:rPr>
              <a:t>MOST</a:t>
            </a:r>
            <a:r>
              <a:rPr sz="2600" spc="-305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145" dirty="0">
                <a:solidFill>
                  <a:srgbClr val="419CCF"/>
                </a:solidFill>
                <a:latin typeface="Arial Black"/>
                <a:cs typeface="Arial Black"/>
              </a:rPr>
              <a:t>AWARDED</a:t>
            </a:r>
            <a:r>
              <a:rPr sz="2600" spc="-305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125" dirty="0">
                <a:solidFill>
                  <a:srgbClr val="419CCF"/>
                </a:solidFill>
                <a:latin typeface="Arial Black"/>
                <a:cs typeface="Arial Black"/>
              </a:rPr>
              <a:t>WINE</a:t>
            </a:r>
            <a:r>
              <a:rPr sz="2600" spc="-305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170" dirty="0">
                <a:solidFill>
                  <a:srgbClr val="419CCF"/>
                </a:solidFill>
                <a:latin typeface="Arial Black"/>
                <a:cs typeface="Arial Black"/>
              </a:rPr>
              <a:t>BRAND</a:t>
            </a:r>
            <a:r>
              <a:rPr sz="2250" spc="-254" baseline="31481" dirty="0">
                <a:solidFill>
                  <a:srgbClr val="419CCF"/>
                </a:solidFill>
                <a:latin typeface="Arial Black"/>
                <a:cs typeface="Arial Black"/>
              </a:rPr>
              <a:t>2</a:t>
            </a:r>
            <a:endParaRPr sz="2250" baseline="31481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37197" y="977264"/>
            <a:ext cx="2966085" cy="67945"/>
          </a:xfrm>
          <a:custGeom>
            <a:avLst/>
            <a:gdLst/>
            <a:ahLst/>
            <a:cxnLst/>
            <a:rect l="l" t="t" r="r" b="b"/>
            <a:pathLst>
              <a:path w="2966084" h="67944">
                <a:moveTo>
                  <a:pt x="2793806" y="65151"/>
                </a:moveTo>
                <a:lnTo>
                  <a:pt x="2055368" y="65151"/>
                </a:lnTo>
                <a:lnTo>
                  <a:pt x="2587688" y="67818"/>
                </a:lnTo>
                <a:lnTo>
                  <a:pt x="2631557" y="67818"/>
                </a:lnTo>
                <a:lnTo>
                  <a:pt x="2762846" y="66421"/>
                </a:lnTo>
                <a:lnTo>
                  <a:pt x="2785668" y="66421"/>
                </a:lnTo>
                <a:lnTo>
                  <a:pt x="2791791" y="65913"/>
                </a:lnTo>
                <a:lnTo>
                  <a:pt x="2793806" y="65151"/>
                </a:lnTo>
                <a:close/>
              </a:path>
              <a:path w="2966084" h="67944">
                <a:moveTo>
                  <a:pt x="2785668" y="66421"/>
                </a:moveTo>
                <a:lnTo>
                  <a:pt x="2762846" y="66421"/>
                </a:lnTo>
                <a:lnTo>
                  <a:pt x="2782606" y="66675"/>
                </a:lnTo>
                <a:lnTo>
                  <a:pt x="2785668" y="66421"/>
                </a:lnTo>
                <a:close/>
              </a:path>
              <a:path w="2966084" h="67944">
                <a:moveTo>
                  <a:pt x="2854907" y="62357"/>
                </a:moveTo>
                <a:lnTo>
                  <a:pt x="1819671" y="62357"/>
                </a:lnTo>
                <a:lnTo>
                  <a:pt x="1871340" y="64262"/>
                </a:lnTo>
                <a:lnTo>
                  <a:pt x="1939921" y="65151"/>
                </a:lnTo>
                <a:lnTo>
                  <a:pt x="1982457" y="66167"/>
                </a:lnTo>
                <a:lnTo>
                  <a:pt x="1990928" y="65532"/>
                </a:lnTo>
                <a:lnTo>
                  <a:pt x="2793806" y="65151"/>
                </a:lnTo>
                <a:lnTo>
                  <a:pt x="2798508" y="63373"/>
                </a:lnTo>
                <a:lnTo>
                  <a:pt x="2799524" y="62611"/>
                </a:lnTo>
                <a:lnTo>
                  <a:pt x="2809379" y="62484"/>
                </a:lnTo>
                <a:lnTo>
                  <a:pt x="2851392" y="62484"/>
                </a:lnTo>
                <a:lnTo>
                  <a:pt x="2854907" y="62357"/>
                </a:lnTo>
                <a:close/>
              </a:path>
              <a:path w="2966084" h="67944">
                <a:moveTo>
                  <a:pt x="1802049" y="62484"/>
                </a:moveTo>
                <a:lnTo>
                  <a:pt x="1657210" y="62484"/>
                </a:lnTo>
                <a:lnTo>
                  <a:pt x="1662747" y="62992"/>
                </a:lnTo>
                <a:lnTo>
                  <a:pt x="1689074" y="64516"/>
                </a:lnTo>
                <a:lnTo>
                  <a:pt x="1715023" y="64516"/>
                </a:lnTo>
                <a:lnTo>
                  <a:pt x="1802049" y="62484"/>
                </a:lnTo>
                <a:close/>
              </a:path>
              <a:path w="2966084" h="67944">
                <a:moveTo>
                  <a:pt x="2910237" y="59309"/>
                </a:moveTo>
                <a:lnTo>
                  <a:pt x="374662" y="59309"/>
                </a:lnTo>
                <a:lnTo>
                  <a:pt x="580542" y="60579"/>
                </a:lnTo>
                <a:lnTo>
                  <a:pt x="628441" y="60706"/>
                </a:lnTo>
                <a:lnTo>
                  <a:pt x="1481983" y="63627"/>
                </a:lnTo>
                <a:lnTo>
                  <a:pt x="1519161" y="63627"/>
                </a:lnTo>
                <a:lnTo>
                  <a:pt x="1650822" y="62611"/>
                </a:lnTo>
                <a:lnTo>
                  <a:pt x="1657210" y="62484"/>
                </a:lnTo>
                <a:lnTo>
                  <a:pt x="1802049" y="62484"/>
                </a:lnTo>
                <a:lnTo>
                  <a:pt x="2854907" y="62357"/>
                </a:lnTo>
                <a:lnTo>
                  <a:pt x="2879512" y="61468"/>
                </a:lnTo>
                <a:lnTo>
                  <a:pt x="2910237" y="59309"/>
                </a:lnTo>
                <a:close/>
              </a:path>
              <a:path w="2966084" h="67944">
                <a:moveTo>
                  <a:pt x="2851392" y="62484"/>
                </a:moveTo>
                <a:lnTo>
                  <a:pt x="2809379" y="62484"/>
                </a:lnTo>
                <a:lnTo>
                  <a:pt x="2815158" y="62611"/>
                </a:lnTo>
                <a:lnTo>
                  <a:pt x="2847876" y="62611"/>
                </a:lnTo>
                <a:lnTo>
                  <a:pt x="2851392" y="62484"/>
                </a:lnTo>
                <a:close/>
              </a:path>
              <a:path w="2966084" h="67944">
                <a:moveTo>
                  <a:pt x="95616" y="3810"/>
                </a:moveTo>
                <a:lnTo>
                  <a:pt x="47631" y="4064"/>
                </a:lnTo>
                <a:lnTo>
                  <a:pt x="0" y="4953"/>
                </a:lnTo>
                <a:lnTo>
                  <a:pt x="1625" y="12192"/>
                </a:lnTo>
                <a:lnTo>
                  <a:pt x="1739" y="19558"/>
                </a:lnTo>
                <a:lnTo>
                  <a:pt x="28194" y="47625"/>
                </a:lnTo>
                <a:lnTo>
                  <a:pt x="243662" y="56007"/>
                </a:lnTo>
                <a:lnTo>
                  <a:pt x="250571" y="56261"/>
                </a:lnTo>
                <a:lnTo>
                  <a:pt x="257340" y="57658"/>
                </a:lnTo>
                <a:lnTo>
                  <a:pt x="264172" y="58420"/>
                </a:lnTo>
                <a:lnTo>
                  <a:pt x="363791" y="60071"/>
                </a:lnTo>
                <a:lnTo>
                  <a:pt x="369252" y="59817"/>
                </a:lnTo>
                <a:lnTo>
                  <a:pt x="374662" y="59309"/>
                </a:lnTo>
                <a:lnTo>
                  <a:pt x="2910237" y="59309"/>
                </a:lnTo>
                <a:lnTo>
                  <a:pt x="2947606" y="55626"/>
                </a:lnTo>
                <a:lnTo>
                  <a:pt x="2945892" y="53975"/>
                </a:lnTo>
                <a:lnTo>
                  <a:pt x="2888183" y="50292"/>
                </a:lnTo>
                <a:lnTo>
                  <a:pt x="2888322" y="49657"/>
                </a:lnTo>
                <a:lnTo>
                  <a:pt x="2938734" y="49657"/>
                </a:lnTo>
                <a:lnTo>
                  <a:pt x="2896120" y="44577"/>
                </a:lnTo>
                <a:lnTo>
                  <a:pt x="2900231" y="41783"/>
                </a:lnTo>
                <a:lnTo>
                  <a:pt x="2908776" y="40259"/>
                </a:lnTo>
                <a:lnTo>
                  <a:pt x="2921359" y="39751"/>
                </a:lnTo>
                <a:lnTo>
                  <a:pt x="2965704" y="39751"/>
                </a:lnTo>
                <a:lnTo>
                  <a:pt x="2965780" y="39624"/>
                </a:lnTo>
                <a:lnTo>
                  <a:pt x="2931166" y="37465"/>
                </a:lnTo>
                <a:lnTo>
                  <a:pt x="2919679" y="36576"/>
                </a:lnTo>
                <a:lnTo>
                  <a:pt x="2718677" y="36576"/>
                </a:lnTo>
                <a:lnTo>
                  <a:pt x="2463966" y="30226"/>
                </a:lnTo>
                <a:lnTo>
                  <a:pt x="2436190" y="30226"/>
                </a:lnTo>
                <a:lnTo>
                  <a:pt x="2375699" y="29210"/>
                </a:lnTo>
                <a:lnTo>
                  <a:pt x="2321708" y="29210"/>
                </a:lnTo>
                <a:lnTo>
                  <a:pt x="2310110" y="28702"/>
                </a:lnTo>
                <a:lnTo>
                  <a:pt x="2301120" y="27559"/>
                </a:lnTo>
                <a:lnTo>
                  <a:pt x="2208139" y="27559"/>
                </a:lnTo>
                <a:lnTo>
                  <a:pt x="2004190" y="25400"/>
                </a:lnTo>
                <a:lnTo>
                  <a:pt x="1908258" y="25146"/>
                </a:lnTo>
                <a:lnTo>
                  <a:pt x="1641538" y="24765"/>
                </a:lnTo>
                <a:lnTo>
                  <a:pt x="1488732" y="22733"/>
                </a:lnTo>
                <a:lnTo>
                  <a:pt x="1477055" y="22352"/>
                </a:lnTo>
                <a:lnTo>
                  <a:pt x="1312113" y="22352"/>
                </a:lnTo>
                <a:lnTo>
                  <a:pt x="1310144" y="20193"/>
                </a:lnTo>
                <a:lnTo>
                  <a:pt x="1320833" y="19558"/>
                </a:lnTo>
                <a:lnTo>
                  <a:pt x="1331507" y="18796"/>
                </a:lnTo>
                <a:lnTo>
                  <a:pt x="1342221" y="18161"/>
                </a:lnTo>
                <a:lnTo>
                  <a:pt x="1353032" y="17907"/>
                </a:lnTo>
                <a:lnTo>
                  <a:pt x="1932393" y="17907"/>
                </a:lnTo>
                <a:lnTo>
                  <a:pt x="1888502" y="17145"/>
                </a:lnTo>
                <a:lnTo>
                  <a:pt x="1888347" y="17018"/>
                </a:lnTo>
                <a:lnTo>
                  <a:pt x="1821027" y="17018"/>
                </a:lnTo>
                <a:lnTo>
                  <a:pt x="1584680" y="15875"/>
                </a:lnTo>
                <a:lnTo>
                  <a:pt x="1551338" y="15240"/>
                </a:lnTo>
                <a:lnTo>
                  <a:pt x="1406363" y="15240"/>
                </a:lnTo>
                <a:lnTo>
                  <a:pt x="1396958" y="14986"/>
                </a:lnTo>
                <a:lnTo>
                  <a:pt x="1387475" y="14605"/>
                </a:lnTo>
                <a:lnTo>
                  <a:pt x="1432144" y="13335"/>
                </a:lnTo>
                <a:lnTo>
                  <a:pt x="1370609" y="13335"/>
                </a:lnTo>
                <a:lnTo>
                  <a:pt x="1364144" y="13208"/>
                </a:lnTo>
                <a:lnTo>
                  <a:pt x="1357590" y="12954"/>
                </a:lnTo>
                <a:lnTo>
                  <a:pt x="1344447" y="12192"/>
                </a:lnTo>
                <a:lnTo>
                  <a:pt x="1338795" y="11938"/>
                </a:lnTo>
                <a:lnTo>
                  <a:pt x="1336920" y="11684"/>
                </a:lnTo>
                <a:lnTo>
                  <a:pt x="1100429" y="11684"/>
                </a:lnTo>
                <a:lnTo>
                  <a:pt x="289166" y="4826"/>
                </a:lnTo>
                <a:lnTo>
                  <a:pt x="95616" y="3810"/>
                </a:lnTo>
                <a:close/>
              </a:path>
              <a:path w="2966084" h="67944">
                <a:moveTo>
                  <a:pt x="2938734" y="49657"/>
                </a:moveTo>
                <a:lnTo>
                  <a:pt x="2888322" y="49657"/>
                </a:lnTo>
                <a:lnTo>
                  <a:pt x="2951340" y="51943"/>
                </a:lnTo>
                <a:lnTo>
                  <a:pt x="2951518" y="51181"/>
                </a:lnTo>
                <a:lnTo>
                  <a:pt x="2938734" y="49657"/>
                </a:lnTo>
                <a:close/>
              </a:path>
              <a:path w="2966084" h="67944">
                <a:moveTo>
                  <a:pt x="2965704" y="39751"/>
                </a:moveTo>
                <a:lnTo>
                  <a:pt x="2921359" y="39751"/>
                </a:lnTo>
                <a:lnTo>
                  <a:pt x="2950889" y="41402"/>
                </a:lnTo>
                <a:lnTo>
                  <a:pt x="2964421" y="41910"/>
                </a:lnTo>
                <a:lnTo>
                  <a:pt x="2965704" y="39751"/>
                </a:lnTo>
                <a:close/>
              </a:path>
              <a:path w="2966084" h="67944">
                <a:moveTo>
                  <a:pt x="2622797" y="28321"/>
                </a:moveTo>
                <a:lnTo>
                  <a:pt x="2455799" y="28321"/>
                </a:lnTo>
                <a:lnTo>
                  <a:pt x="2747200" y="33147"/>
                </a:lnTo>
                <a:lnTo>
                  <a:pt x="2736597" y="35306"/>
                </a:lnTo>
                <a:lnTo>
                  <a:pt x="2728469" y="36322"/>
                </a:lnTo>
                <a:lnTo>
                  <a:pt x="2718677" y="36576"/>
                </a:lnTo>
                <a:lnTo>
                  <a:pt x="2919679" y="36576"/>
                </a:lnTo>
                <a:lnTo>
                  <a:pt x="2879454" y="33401"/>
                </a:lnTo>
                <a:lnTo>
                  <a:pt x="2834309" y="33401"/>
                </a:lnTo>
                <a:lnTo>
                  <a:pt x="2622797" y="28321"/>
                </a:lnTo>
                <a:close/>
              </a:path>
              <a:path w="2966084" h="67944">
                <a:moveTo>
                  <a:pt x="2852712" y="31496"/>
                </a:moveTo>
                <a:lnTo>
                  <a:pt x="2846806" y="32385"/>
                </a:lnTo>
                <a:lnTo>
                  <a:pt x="2837827" y="32893"/>
                </a:lnTo>
                <a:lnTo>
                  <a:pt x="2834309" y="33401"/>
                </a:lnTo>
                <a:lnTo>
                  <a:pt x="2879454" y="33401"/>
                </a:lnTo>
                <a:lnTo>
                  <a:pt x="2873269" y="32893"/>
                </a:lnTo>
                <a:lnTo>
                  <a:pt x="2857728" y="31877"/>
                </a:lnTo>
                <a:lnTo>
                  <a:pt x="2852712" y="31496"/>
                </a:lnTo>
                <a:close/>
              </a:path>
              <a:path w="2966084" h="67944">
                <a:moveTo>
                  <a:pt x="2514025" y="25400"/>
                </a:moveTo>
                <a:lnTo>
                  <a:pt x="2288476" y="25400"/>
                </a:lnTo>
                <a:lnTo>
                  <a:pt x="2436063" y="27940"/>
                </a:lnTo>
                <a:lnTo>
                  <a:pt x="2436190" y="30226"/>
                </a:lnTo>
                <a:lnTo>
                  <a:pt x="2463966" y="30226"/>
                </a:lnTo>
                <a:lnTo>
                  <a:pt x="2458872" y="30099"/>
                </a:lnTo>
                <a:lnTo>
                  <a:pt x="2457259" y="29845"/>
                </a:lnTo>
                <a:lnTo>
                  <a:pt x="2455633" y="29718"/>
                </a:lnTo>
                <a:lnTo>
                  <a:pt x="2455799" y="28321"/>
                </a:lnTo>
                <a:lnTo>
                  <a:pt x="2622797" y="28321"/>
                </a:lnTo>
                <a:lnTo>
                  <a:pt x="2514257" y="26543"/>
                </a:lnTo>
                <a:lnTo>
                  <a:pt x="2514025" y="25400"/>
                </a:lnTo>
                <a:close/>
              </a:path>
              <a:path w="2966084" h="67944">
                <a:moveTo>
                  <a:pt x="2335428" y="28067"/>
                </a:moveTo>
                <a:lnTo>
                  <a:pt x="2334209" y="28194"/>
                </a:lnTo>
                <a:lnTo>
                  <a:pt x="2321708" y="29210"/>
                </a:lnTo>
                <a:lnTo>
                  <a:pt x="2375699" y="29210"/>
                </a:lnTo>
                <a:lnTo>
                  <a:pt x="2337892" y="28575"/>
                </a:lnTo>
                <a:lnTo>
                  <a:pt x="2335428" y="28067"/>
                </a:lnTo>
                <a:close/>
              </a:path>
              <a:path w="2966084" h="67944">
                <a:moveTo>
                  <a:pt x="2288453" y="25400"/>
                </a:moveTo>
                <a:lnTo>
                  <a:pt x="2253523" y="27051"/>
                </a:lnTo>
                <a:lnTo>
                  <a:pt x="2224991" y="27559"/>
                </a:lnTo>
                <a:lnTo>
                  <a:pt x="2301120" y="27559"/>
                </a:lnTo>
                <a:lnTo>
                  <a:pt x="2299122" y="27305"/>
                </a:lnTo>
                <a:lnTo>
                  <a:pt x="2288453" y="25400"/>
                </a:lnTo>
                <a:close/>
              </a:path>
              <a:path w="2966084" h="67944">
                <a:moveTo>
                  <a:pt x="1921179" y="15240"/>
                </a:moveTo>
                <a:lnTo>
                  <a:pt x="1932393" y="17907"/>
                </a:lnTo>
                <a:lnTo>
                  <a:pt x="1550708" y="18161"/>
                </a:lnTo>
                <a:lnTo>
                  <a:pt x="1560569" y="18161"/>
                </a:lnTo>
                <a:lnTo>
                  <a:pt x="1580329" y="18542"/>
                </a:lnTo>
                <a:lnTo>
                  <a:pt x="2048905" y="22733"/>
                </a:lnTo>
                <a:lnTo>
                  <a:pt x="2178556" y="23622"/>
                </a:lnTo>
                <a:lnTo>
                  <a:pt x="2248854" y="25400"/>
                </a:lnTo>
                <a:lnTo>
                  <a:pt x="2259634" y="25654"/>
                </a:lnTo>
                <a:lnTo>
                  <a:pt x="2274050" y="25654"/>
                </a:lnTo>
                <a:lnTo>
                  <a:pt x="2288451" y="25400"/>
                </a:lnTo>
                <a:lnTo>
                  <a:pt x="2514025" y="25400"/>
                </a:lnTo>
                <a:lnTo>
                  <a:pt x="2513407" y="22352"/>
                </a:lnTo>
                <a:lnTo>
                  <a:pt x="2383485" y="22352"/>
                </a:lnTo>
                <a:lnTo>
                  <a:pt x="2393403" y="20701"/>
                </a:lnTo>
                <a:lnTo>
                  <a:pt x="2385860" y="20574"/>
                </a:lnTo>
                <a:lnTo>
                  <a:pt x="2279305" y="20574"/>
                </a:lnTo>
                <a:lnTo>
                  <a:pt x="2269248" y="18796"/>
                </a:lnTo>
                <a:lnTo>
                  <a:pt x="2261115" y="17780"/>
                </a:lnTo>
                <a:lnTo>
                  <a:pt x="2169936" y="17780"/>
                </a:lnTo>
                <a:lnTo>
                  <a:pt x="2151646" y="17653"/>
                </a:lnTo>
                <a:lnTo>
                  <a:pt x="2009781" y="15494"/>
                </a:lnTo>
                <a:lnTo>
                  <a:pt x="1921179" y="15240"/>
                </a:lnTo>
                <a:close/>
              </a:path>
              <a:path w="2966084" h="67944">
                <a:moveTo>
                  <a:pt x="1713966" y="23876"/>
                </a:moveTo>
                <a:lnTo>
                  <a:pt x="1695839" y="24003"/>
                </a:lnTo>
                <a:lnTo>
                  <a:pt x="1659672" y="24638"/>
                </a:lnTo>
                <a:lnTo>
                  <a:pt x="1641538" y="24765"/>
                </a:lnTo>
                <a:lnTo>
                  <a:pt x="1838535" y="24765"/>
                </a:lnTo>
                <a:lnTo>
                  <a:pt x="1713966" y="23876"/>
                </a:lnTo>
                <a:close/>
              </a:path>
              <a:path w="2966084" h="67944">
                <a:moveTo>
                  <a:pt x="1347914" y="19177"/>
                </a:moveTo>
                <a:lnTo>
                  <a:pt x="1346771" y="21336"/>
                </a:lnTo>
                <a:lnTo>
                  <a:pt x="1336287" y="21844"/>
                </a:lnTo>
                <a:lnTo>
                  <a:pt x="1312113" y="22352"/>
                </a:lnTo>
                <a:lnTo>
                  <a:pt x="1477055" y="22352"/>
                </a:lnTo>
                <a:lnTo>
                  <a:pt x="1372657" y="19304"/>
                </a:lnTo>
                <a:lnTo>
                  <a:pt x="1361328" y="19304"/>
                </a:lnTo>
                <a:lnTo>
                  <a:pt x="1347914" y="19177"/>
                </a:lnTo>
                <a:close/>
              </a:path>
              <a:path w="2966084" h="67944">
                <a:moveTo>
                  <a:pt x="2513279" y="21717"/>
                </a:moveTo>
                <a:lnTo>
                  <a:pt x="2383485" y="22352"/>
                </a:lnTo>
                <a:lnTo>
                  <a:pt x="2513407" y="22352"/>
                </a:lnTo>
                <a:lnTo>
                  <a:pt x="2513279" y="21717"/>
                </a:lnTo>
                <a:close/>
              </a:path>
              <a:path w="2966084" h="67944">
                <a:moveTo>
                  <a:pt x="2302878" y="19177"/>
                </a:moveTo>
                <a:lnTo>
                  <a:pt x="2295185" y="19558"/>
                </a:lnTo>
                <a:lnTo>
                  <a:pt x="2287639" y="20447"/>
                </a:lnTo>
                <a:lnTo>
                  <a:pt x="2279305" y="20574"/>
                </a:lnTo>
                <a:lnTo>
                  <a:pt x="2385860" y="20574"/>
                </a:lnTo>
                <a:lnTo>
                  <a:pt x="2302878" y="19177"/>
                </a:lnTo>
                <a:close/>
              </a:path>
              <a:path w="2966084" h="67944">
                <a:moveTo>
                  <a:pt x="2249770" y="17526"/>
                </a:moveTo>
                <a:lnTo>
                  <a:pt x="2224786" y="17780"/>
                </a:lnTo>
                <a:lnTo>
                  <a:pt x="2261115" y="17780"/>
                </a:lnTo>
                <a:lnTo>
                  <a:pt x="2249770" y="17526"/>
                </a:lnTo>
                <a:close/>
              </a:path>
              <a:path w="2966084" h="67944">
                <a:moveTo>
                  <a:pt x="1895246" y="15494"/>
                </a:moveTo>
                <a:lnTo>
                  <a:pt x="1827517" y="16764"/>
                </a:lnTo>
                <a:lnTo>
                  <a:pt x="1821027" y="17018"/>
                </a:lnTo>
                <a:lnTo>
                  <a:pt x="1888347" y="17018"/>
                </a:lnTo>
                <a:lnTo>
                  <a:pt x="1887880" y="16637"/>
                </a:lnTo>
                <a:lnTo>
                  <a:pt x="1895386" y="16002"/>
                </a:lnTo>
                <a:lnTo>
                  <a:pt x="1895246" y="15494"/>
                </a:lnTo>
                <a:close/>
              </a:path>
              <a:path w="2966084" h="67944">
                <a:moveTo>
                  <a:pt x="1470253" y="13081"/>
                </a:moveTo>
                <a:lnTo>
                  <a:pt x="1458919" y="13208"/>
                </a:lnTo>
                <a:lnTo>
                  <a:pt x="1424851" y="15113"/>
                </a:lnTo>
                <a:lnTo>
                  <a:pt x="1415667" y="15240"/>
                </a:lnTo>
                <a:lnTo>
                  <a:pt x="1551338" y="15240"/>
                </a:lnTo>
                <a:lnTo>
                  <a:pt x="1470253" y="13081"/>
                </a:lnTo>
                <a:close/>
              </a:path>
              <a:path w="2966084" h="67944">
                <a:moveTo>
                  <a:pt x="1435874" y="11938"/>
                </a:moveTo>
                <a:lnTo>
                  <a:pt x="1370609" y="13335"/>
                </a:lnTo>
                <a:lnTo>
                  <a:pt x="1432144" y="13335"/>
                </a:lnTo>
                <a:lnTo>
                  <a:pt x="1436611" y="13208"/>
                </a:lnTo>
                <a:lnTo>
                  <a:pt x="1435874" y="11938"/>
                </a:lnTo>
                <a:close/>
              </a:path>
              <a:path w="2966084" h="67944">
                <a:moveTo>
                  <a:pt x="1168869" y="10541"/>
                </a:moveTo>
                <a:lnTo>
                  <a:pt x="1153685" y="10668"/>
                </a:lnTo>
                <a:lnTo>
                  <a:pt x="1108278" y="11557"/>
                </a:lnTo>
                <a:lnTo>
                  <a:pt x="1104366" y="11557"/>
                </a:lnTo>
                <a:lnTo>
                  <a:pt x="1100429" y="11684"/>
                </a:lnTo>
                <a:lnTo>
                  <a:pt x="1336920" y="11684"/>
                </a:lnTo>
                <a:lnTo>
                  <a:pt x="1333169" y="11176"/>
                </a:lnTo>
                <a:lnTo>
                  <a:pt x="1168869" y="10541"/>
                </a:lnTo>
                <a:close/>
              </a:path>
              <a:path w="2966084" h="67944">
                <a:moveTo>
                  <a:pt x="214300" y="0"/>
                </a:moveTo>
                <a:lnTo>
                  <a:pt x="163289" y="0"/>
                </a:lnTo>
                <a:lnTo>
                  <a:pt x="61506" y="1016"/>
                </a:lnTo>
                <a:lnTo>
                  <a:pt x="10769" y="2286"/>
                </a:lnTo>
                <a:lnTo>
                  <a:pt x="288848" y="3429"/>
                </a:lnTo>
                <a:lnTo>
                  <a:pt x="289166" y="4826"/>
                </a:lnTo>
                <a:lnTo>
                  <a:pt x="373280" y="4826"/>
                </a:lnTo>
                <a:lnTo>
                  <a:pt x="319951" y="4064"/>
                </a:lnTo>
                <a:lnTo>
                  <a:pt x="572223" y="4064"/>
                </a:lnTo>
                <a:lnTo>
                  <a:pt x="571969" y="3048"/>
                </a:lnTo>
                <a:lnTo>
                  <a:pt x="214300" y="0"/>
                </a:lnTo>
                <a:close/>
              </a:path>
              <a:path w="2966084" h="67944">
                <a:moveTo>
                  <a:pt x="572223" y="4064"/>
                </a:moveTo>
                <a:lnTo>
                  <a:pt x="319951" y="4064"/>
                </a:lnTo>
                <a:lnTo>
                  <a:pt x="572414" y="4826"/>
                </a:lnTo>
                <a:lnTo>
                  <a:pt x="572223" y="4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50162" y="6619492"/>
            <a:ext cx="2112010" cy="2032000"/>
          </a:xfrm>
          <a:custGeom>
            <a:avLst/>
            <a:gdLst/>
            <a:ahLst/>
            <a:cxnLst/>
            <a:rect l="l" t="t" r="r" b="b"/>
            <a:pathLst>
              <a:path w="2112009" h="2032000">
                <a:moveTo>
                  <a:pt x="1219654" y="2019299"/>
                </a:moveTo>
                <a:lnTo>
                  <a:pt x="885367" y="2019299"/>
                </a:lnTo>
                <a:lnTo>
                  <a:pt x="931428" y="2031999"/>
                </a:lnTo>
                <a:lnTo>
                  <a:pt x="1170633" y="2031999"/>
                </a:lnTo>
                <a:lnTo>
                  <a:pt x="1219654" y="2019299"/>
                </a:lnTo>
                <a:close/>
              </a:path>
              <a:path w="2112009" h="2032000">
                <a:moveTo>
                  <a:pt x="1306749" y="215899"/>
                </a:moveTo>
                <a:lnTo>
                  <a:pt x="398280" y="215899"/>
                </a:lnTo>
                <a:lnTo>
                  <a:pt x="383715" y="241299"/>
                </a:lnTo>
                <a:lnTo>
                  <a:pt x="348748" y="279399"/>
                </a:lnTo>
                <a:lnTo>
                  <a:pt x="305739" y="330199"/>
                </a:lnTo>
                <a:lnTo>
                  <a:pt x="267050" y="368299"/>
                </a:lnTo>
                <a:lnTo>
                  <a:pt x="245042" y="393699"/>
                </a:lnTo>
                <a:lnTo>
                  <a:pt x="218761" y="431799"/>
                </a:lnTo>
                <a:lnTo>
                  <a:pt x="190214" y="469899"/>
                </a:lnTo>
                <a:lnTo>
                  <a:pt x="162265" y="507999"/>
                </a:lnTo>
                <a:lnTo>
                  <a:pt x="137778" y="533399"/>
                </a:lnTo>
                <a:lnTo>
                  <a:pt x="113167" y="584199"/>
                </a:lnTo>
                <a:lnTo>
                  <a:pt x="87723" y="634999"/>
                </a:lnTo>
                <a:lnTo>
                  <a:pt x="62980" y="685799"/>
                </a:lnTo>
                <a:lnTo>
                  <a:pt x="40472" y="736599"/>
                </a:lnTo>
                <a:lnTo>
                  <a:pt x="21735" y="787399"/>
                </a:lnTo>
                <a:lnTo>
                  <a:pt x="8303" y="838199"/>
                </a:lnTo>
                <a:lnTo>
                  <a:pt x="1710" y="888999"/>
                </a:lnTo>
                <a:lnTo>
                  <a:pt x="0" y="939799"/>
                </a:lnTo>
                <a:lnTo>
                  <a:pt x="342" y="990599"/>
                </a:lnTo>
                <a:lnTo>
                  <a:pt x="2567" y="1041399"/>
                </a:lnTo>
                <a:lnTo>
                  <a:pt x="6508" y="1092199"/>
                </a:lnTo>
                <a:lnTo>
                  <a:pt x="11994" y="1142999"/>
                </a:lnTo>
                <a:lnTo>
                  <a:pt x="18857" y="1193799"/>
                </a:lnTo>
                <a:lnTo>
                  <a:pt x="26928" y="1244599"/>
                </a:lnTo>
                <a:lnTo>
                  <a:pt x="36038" y="1295399"/>
                </a:lnTo>
                <a:lnTo>
                  <a:pt x="46019" y="1346199"/>
                </a:lnTo>
                <a:lnTo>
                  <a:pt x="56701" y="1396999"/>
                </a:lnTo>
                <a:lnTo>
                  <a:pt x="69283" y="1447799"/>
                </a:lnTo>
                <a:lnTo>
                  <a:pt x="85180" y="1498599"/>
                </a:lnTo>
                <a:lnTo>
                  <a:pt x="104223" y="1536699"/>
                </a:lnTo>
                <a:lnTo>
                  <a:pt x="126241" y="1574799"/>
                </a:lnTo>
                <a:lnTo>
                  <a:pt x="151067" y="1612899"/>
                </a:lnTo>
                <a:lnTo>
                  <a:pt x="178531" y="1650999"/>
                </a:lnTo>
                <a:lnTo>
                  <a:pt x="208465" y="1689099"/>
                </a:lnTo>
                <a:lnTo>
                  <a:pt x="240699" y="1727199"/>
                </a:lnTo>
                <a:lnTo>
                  <a:pt x="275065" y="1752599"/>
                </a:lnTo>
                <a:lnTo>
                  <a:pt x="311393" y="1790699"/>
                </a:lnTo>
                <a:lnTo>
                  <a:pt x="349515" y="1816099"/>
                </a:lnTo>
                <a:lnTo>
                  <a:pt x="389261" y="1841499"/>
                </a:lnTo>
                <a:lnTo>
                  <a:pt x="430463" y="1866899"/>
                </a:lnTo>
                <a:lnTo>
                  <a:pt x="472952" y="1892299"/>
                </a:lnTo>
                <a:lnTo>
                  <a:pt x="516558" y="1904999"/>
                </a:lnTo>
                <a:lnTo>
                  <a:pt x="561113" y="1930399"/>
                </a:lnTo>
                <a:lnTo>
                  <a:pt x="606447" y="1943099"/>
                </a:lnTo>
                <a:lnTo>
                  <a:pt x="652393" y="1968499"/>
                </a:lnTo>
                <a:lnTo>
                  <a:pt x="838902" y="2019299"/>
                </a:lnTo>
                <a:lnTo>
                  <a:pt x="1267996" y="2019299"/>
                </a:lnTo>
                <a:lnTo>
                  <a:pt x="1360808" y="1993899"/>
                </a:lnTo>
                <a:lnTo>
                  <a:pt x="1306317" y="1993899"/>
                </a:lnTo>
                <a:lnTo>
                  <a:pt x="1306482" y="1981199"/>
                </a:lnTo>
                <a:lnTo>
                  <a:pt x="1303244" y="1981199"/>
                </a:lnTo>
                <a:lnTo>
                  <a:pt x="1301644" y="1968499"/>
                </a:lnTo>
                <a:lnTo>
                  <a:pt x="1404364" y="1968499"/>
                </a:lnTo>
                <a:lnTo>
                  <a:pt x="1445408" y="1955799"/>
                </a:lnTo>
                <a:lnTo>
                  <a:pt x="1467492" y="1943099"/>
                </a:lnTo>
                <a:lnTo>
                  <a:pt x="1487948" y="1930399"/>
                </a:lnTo>
                <a:lnTo>
                  <a:pt x="1330117" y="1930399"/>
                </a:lnTo>
                <a:lnTo>
                  <a:pt x="1329165" y="1917699"/>
                </a:lnTo>
                <a:lnTo>
                  <a:pt x="1508403" y="1917699"/>
                </a:lnTo>
                <a:lnTo>
                  <a:pt x="1561273" y="1879599"/>
                </a:lnTo>
                <a:lnTo>
                  <a:pt x="1619236" y="1854199"/>
                </a:lnTo>
                <a:lnTo>
                  <a:pt x="1675423" y="1816099"/>
                </a:lnTo>
                <a:lnTo>
                  <a:pt x="1691271" y="1803399"/>
                </a:lnTo>
                <a:lnTo>
                  <a:pt x="574442" y="1803399"/>
                </a:lnTo>
                <a:lnTo>
                  <a:pt x="574556" y="1790699"/>
                </a:lnTo>
                <a:lnTo>
                  <a:pt x="1707119" y="1790699"/>
                </a:lnTo>
                <a:lnTo>
                  <a:pt x="1755002" y="1752599"/>
                </a:lnTo>
                <a:lnTo>
                  <a:pt x="1764660" y="1727199"/>
                </a:lnTo>
                <a:lnTo>
                  <a:pt x="1791182" y="1727199"/>
                </a:lnTo>
                <a:lnTo>
                  <a:pt x="1817647" y="1701799"/>
                </a:lnTo>
                <a:lnTo>
                  <a:pt x="1844186" y="1663699"/>
                </a:lnTo>
                <a:lnTo>
                  <a:pt x="1870932" y="1625599"/>
                </a:lnTo>
                <a:lnTo>
                  <a:pt x="1898016" y="1600199"/>
                </a:lnTo>
                <a:lnTo>
                  <a:pt x="1925569" y="1587499"/>
                </a:lnTo>
                <a:lnTo>
                  <a:pt x="1972132" y="1587499"/>
                </a:lnTo>
                <a:lnTo>
                  <a:pt x="1982639" y="1562099"/>
                </a:lnTo>
                <a:lnTo>
                  <a:pt x="2000553" y="1523999"/>
                </a:lnTo>
                <a:lnTo>
                  <a:pt x="2015648" y="1473199"/>
                </a:lnTo>
                <a:lnTo>
                  <a:pt x="2024020" y="1447799"/>
                </a:lnTo>
                <a:lnTo>
                  <a:pt x="1912603" y="1447799"/>
                </a:lnTo>
                <a:lnTo>
                  <a:pt x="1913441" y="1435099"/>
                </a:lnTo>
                <a:lnTo>
                  <a:pt x="2028206" y="1435099"/>
                </a:lnTo>
                <a:lnTo>
                  <a:pt x="2038510" y="1384299"/>
                </a:lnTo>
                <a:lnTo>
                  <a:pt x="2046004" y="1346199"/>
                </a:lnTo>
                <a:lnTo>
                  <a:pt x="2054900" y="1320799"/>
                </a:lnTo>
                <a:lnTo>
                  <a:pt x="2062538" y="1295399"/>
                </a:lnTo>
                <a:lnTo>
                  <a:pt x="2066260" y="1269999"/>
                </a:lnTo>
                <a:lnTo>
                  <a:pt x="2059815" y="1244599"/>
                </a:lnTo>
                <a:lnTo>
                  <a:pt x="2048550" y="1219199"/>
                </a:lnTo>
                <a:lnTo>
                  <a:pt x="2051829" y="1193799"/>
                </a:lnTo>
                <a:lnTo>
                  <a:pt x="2093653" y="1193799"/>
                </a:lnTo>
                <a:lnTo>
                  <a:pt x="2100239" y="1168399"/>
                </a:lnTo>
                <a:lnTo>
                  <a:pt x="2105681" y="1142999"/>
                </a:lnTo>
                <a:lnTo>
                  <a:pt x="2055808" y="1142999"/>
                </a:lnTo>
                <a:lnTo>
                  <a:pt x="2055031" y="1130299"/>
                </a:lnTo>
                <a:lnTo>
                  <a:pt x="2059660" y="1130299"/>
                </a:lnTo>
                <a:lnTo>
                  <a:pt x="2067364" y="1104899"/>
                </a:lnTo>
                <a:lnTo>
                  <a:pt x="2089720" y="1079499"/>
                </a:lnTo>
                <a:lnTo>
                  <a:pt x="2102146" y="1054099"/>
                </a:lnTo>
                <a:lnTo>
                  <a:pt x="2083913" y="1054099"/>
                </a:lnTo>
                <a:lnTo>
                  <a:pt x="2088342" y="1041399"/>
                </a:lnTo>
                <a:lnTo>
                  <a:pt x="837560" y="1041399"/>
                </a:lnTo>
                <a:lnTo>
                  <a:pt x="838005" y="1028699"/>
                </a:lnTo>
                <a:lnTo>
                  <a:pt x="471026" y="1028699"/>
                </a:lnTo>
                <a:lnTo>
                  <a:pt x="470962" y="1015999"/>
                </a:lnTo>
                <a:lnTo>
                  <a:pt x="473591" y="1015999"/>
                </a:lnTo>
                <a:lnTo>
                  <a:pt x="474899" y="1003299"/>
                </a:lnTo>
                <a:lnTo>
                  <a:pt x="1269886" y="1003299"/>
                </a:lnTo>
                <a:lnTo>
                  <a:pt x="1274150" y="990599"/>
                </a:lnTo>
                <a:lnTo>
                  <a:pt x="612808" y="990599"/>
                </a:lnTo>
                <a:lnTo>
                  <a:pt x="614066" y="977899"/>
                </a:lnTo>
                <a:lnTo>
                  <a:pt x="2075651" y="977899"/>
                </a:lnTo>
                <a:lnTo>
                  <a:pt x="2078795" y="965199"/>
                </a:lnTo>
                <a:lnTo>
                  <a:pt x="535616" y="965199"/>
                </a:lnTo>
                <a:lnTo>
                  <a:pt x="526639" y="954683"/>
                </a:lnTo>
                <a:lnTo>
                  <a:pt x="523045" y="952499"/>
                </a:lnTo>
                <a:lnTo>
                  <a:pt x="979165" y="952499"/>
                </a:lnTo>
                <a:lnTo>
                  <a:pt x="979508" y="939799"/>
                </a:lnTo>
                <a:lnTo>
                  <a:pt x="984639" y="939799"/>
                </a:lnTo>
                <a:lnTo>
                  <a:pt x="980880" y="927099"/>
                </a:lnTo>
                <a:lnTo>
                  <a:pt x="2088118" y="927099"/>
                </a:lnTo>
                <a:lnTo>
                  <a:pt x="2093109" y="901699"/>
                </a:lnTo>
                <a:lnTo>
                  <a:pt x="2101161" y="863599"/>
                </a:lnTo>
                <a:lnTo>
                  <a:pt x="2109440" y="838199"/>
                </a:lnTo>
                <a:lnTo>
                  <a:pt x="2106751" y="825499"/>
                </a:lnTo>
                <a:lnTo>
                  <a:pt x="2103363" y="812799"/>
                </a:lnTo>
                <a:lnTo>
                  <a:pt x="2100460" y="812799"/>
                </a:lnTo>
                <a:lnTo>
                  <a:pt x="2099229" y="800099"/>
                </a:lnTo>
                <a:lnTo>
                  <a:pt x="2112005" y="800099"/>
                </a:lnTo>
                <a:lnTo>
                  <a:pt x="2102223" y="787399"/>
                </a:lnTo>
                <a:lnTo>
                  <a:pt x="2083838" y="774699"/>
                </a:lnTo>
                <a:lnTo>
                  <a:pt x="2073152" y="749299"/>
                </a:lnTo>
                <a:lnTo>
                  <a:pt x="2086466" y="723899"/>
                </a:lnTo>
                <a:lnTo>
                  <a:pt x="2097406" y="723899"/>
                </a:lnTo>
                <a:lnTo>
                  <a:pt x="2095173" y="711199"/>
                </a:lnTo>
                <a:lnTo>
                  <a:pt x="2068584" y="711199"/>
                </a:lnTo>
                <a:lnTo>
                  <a:pt x="2068059" y="698499"/>
                </a:lnTo>
                <a:lnTo>
                  <a:pt x="2045597" y="698499"/>
                </a:lnTo>
                <a:lnTo>
                  <a:pt x="2043916" y="685799"/>
                </a:lnTo>
                <a:lnTo>
                  <a:pt x="2091563" y="685799"/>
                </a:lnTo>
                <a:lnTo>
                  <a:pt x="2088807" y="660399"/>
                </a:lnTo>
                <a:lnTo>
                  <a:pt x="2013360" y="660399"/>
                </a:lnTo>
                <a:lnTo>
                  <a:pt x="2003122" y="647699"/>
                </a:lnTo>
                <a:lnTo>
                  <a:pt x="1570807" y="647699"/>
                </a:lnTo>
                <a:lnTo>
                  <a:pt x="1572179" y="634999"/>
                </a:lnTo>
                <a:lnTo>
                  <a:pt x="2000713" y="634999"/>
                </a:lnTo>
                <a:lnTo>
                  <a:pt x="2012399" y="622299"/>
                </a:lnTo>
                <a:lnTo>
                  <a:pt x="2047777" y="622299"/>
                </a:lnTo>
                <a:lnTo>
                  <a:pt x="2041570" y="609599"/>
                </a:lnTo>
                <a:lnTo>
                  <a:pt x="2078795" y="584199"/>
                </a:lnTo>
                <a:lnTo>
                  <a:pt x="2091616" y="584199"/>
                </a:lnTo>
                <a:lnTo>
                  <a:pt x="2084002" y="571499"/>
                </a:lnTo>
                <a:lnTo>
                  <a:pt x="2021477" y="571499"/>
                </a:lnTo>
                <a:lnTo>
                  <a:pt x="2020057" y="558799"/>
                </a:lnTo>
                <a:lnTo>
                  <a:pt x="2045218" y="558799"/>
                </a:lnTo>
                <a:lnTo>
                  <a:pt x="2054781" y="546099"/>
                </a:lnTo>
                <a:lnTo>
                  <a:pt x="2071598" y="546099"/>
                </a:lnTo>
                <a:lnTo>
                  <a:pt x="2065396" y="533399"/>
                </a:lnTo>
                <a:lnTo>
                  <a:pt x="2049019" y="520699"/>
                </a:lnTo>
                <a:lnTo>
                  <a:pt x="1205263" y="520699"/>
                </a:lnTo>
                <a:lnTo>
                  <a:pt x="1207651" y="507999"/>
                </a:lnTo>
                <a:lnTo>
                  <a:pt x="1998725" y="507999"/>
                </a:lnTo>
                <a:lnTo>
                  <a:pt x="1998440" y="507086"/>
                </a:lnTo>
                <a:lnTo>
                  <a:pt x="1992992" y="495299"/>
                </a:lnTo>
                <a:lnTo>
                  <a:pt x="1978964" y="495299"/>
                </a:lnTo>
                <a:lnTo>
                  <a:pt x="1979484" y="482599"/>
                </a:lnTo>
                <a:lnTo>
                  <a:pt x="1983686" y="469899"/>
                </a:lnTo>
                <a:lnTo>
                  <a:pt x="2007294" y="469899"/>
                </a:lnTo>
                <a:lnTo>
                  <a:pt x="2008839" y="457199"/>
                </a:lnTo>
                <a:lnTo>
                  <a:pt x="1334905" y="457199"/>
                </a:lnTo>
                <a:lnTo>
                  <a:pt x="1335299" y="444499"/>
                </a:lnTo>
                <a:lnTo>
                  <a:pt x="1931208" y="444499"/>
                </a:lnTo>
                <a:lnTo>
                  <a:pt x="1929728" y="431799"/>
                </a:lnTo>
                <a:lnTo>
                  <a:pt x="1935767" y="419099"/>
                </a:lnTo>
                <a:lnTo>
                  <a:pt x="1979985" y="419099"/>
                </a:lnTo>
                <a:lnTo>
                  <a:pt x="1960544" y="393699"/>
                </a:lnTo>
                <a:lnTo>
                  <a:pt x="1930803" y="368299"/>
                </a:lnTo>
                <a:lnTo>
                  <a:pt x="1057867" y="368299"/>
                </a:lnTo>
                <a:lnTo>
                  <a:pt x="1057410" y="355599"/>
                </a:lnTo>
                <a:lnTo>
                  <a:pt x="1207320" y="355599"/>
                </a:lnTo>
                <a:lnTo>
                  <a:pt x="1211197" y="342899"/>
                </a:lnTo>
                <a:lnTo>
                  <a:pt x="1905629" y="342899"/>
                </a:lnTo>
                <a:lnTo>
                  <a:pt x="1893042" y="330199"/>
                </a:lnTo>
                <a:lnTo>
                  <a:pt x="1849538" y="292099"/>
                </a:lnTo>
                <a:lnTo>
                  <a:pt x="1833882" y="279399"/>
                </a:lnTo>
                <a:lnTo>
                  <a:pt x="384691" y="279399"/>
                </a:lnTo>
                <a:lnTo>
                  <a:pt x="384814" y="266699"/>
                </a:lnTo>
                <a:lnTo>
                  <a:pt x="385504" y="253999"/>
                </a:lnTo>
                <a:lnTo>
                  <a:pt x="1802571" y="253999"/>
                </a:lnTo>
                <a:lnTo>
                  <a:pt x="1770471" y="228599"/>
                </a:lnTo>
                <a:lnTo>
                  <a:pt x="1306393" y="228599"/>
                </a:lnTo>
                <a:lnTo>
                  <a:pt x="1306749" y="215899"/>
                </a:lnTo>
                <a:close/>
              </a:path>
              <a:path w="2112009" h="2032000">
                <a:moveTo>
                  <a:pt x="1404364" y="1968499"/>
                </a:moveTo>
                <a:lnTo>
                  <a:pt x="1301644" y="1968499"/>
                </a:lnTo>
                <a:lnTo>
                  <a:pt x="1303244" y="1981199"/>
                </a:lnTo>
                <a:lnTo>
                  <a:pt x="1306482" y="1981199"/>
                </a:lnTo>
                <a:lnTo>
                  <a:pt x="1306317" y="1993899"/>
                </a:lnTo>
                <a:lnTo>
                  <a:pt x="1360808" y="1993899"/>
                </a:lnTo>
                <a:lnTo>
                  <a:pt x="1404364" y="1968499"/>
                </a:lnTo>
                <a:close/>
              </a:path>
              <a:path w="2112009" h="2032000">
                <a:moveTo>
                  <a:pt x="1340963" y="1917699"/>
                </a:moveTo>
                <a:lnTo>
                  <a:pt x="1329165" y="1917699"/>
                </a:lnTo>
                <a:lnTo>
                  <a:pt x="1330117" y="1930399"/>
                </a:lnTo>
                <a:lnTo>
                  <a:pt x="1336277" y="1930399"/>
                </a:lnTo>
                <a:lnTo>
                  <a:pt x="1340963" y="1917699"/>
                </a:lnTo>
                <a:close/>
              </a:path>
              <a:path w="2112009" h="2032000">
                <a:moveTo>
                  <a:pt x="1508403" y="1917699"/>
                </a:moveTo>
                <a:lnTo>
                  <a:pt x="1340963" y="1917699"/>
                </a:lnTo>
                <a:lnTo>
                  <a:pt x="1336277" y="1930399"/>
                </a:lnTo>
                <a:lnTo>
                  <a:pt x="1487948" y="1930399"/>
                </a:lnTo>
                <a:lnTo>
                  <a:pt x="1508403" y="1917699"/>
                </a:lnTo>
                <a:close/>
              </a:path>
              <a:path w="2112009" h="2032000">
                <a:moveTo>
                  <a:pt x="1703866" y="1866133"/>
                </a:moveTo>
                <a:lnTo>
                  <a:pt x="1702851" y="1866899"/>
                </a:lnTo>
                <a:lnTo>
                  <a:pt x="1680383" y="1879599"/>
                </a:lnTo>
                <a:lnTo>
                  <a:pt x="1703015" y="1866899"/>
                </a:lnTo>
                <a:lnTo>
                  <a:pt x="1703866" y="1866133"/>
                </a:lnTo>
                <a:close/>
              </a:path>
              <a:path w="2112009" h="2032000">
                <a:moveTo>
                  <a:pt x="1852980" y="1752599"/>
                </a:moveTo>
                <a:lnTo>
                  <a:pt x="1808463" y="1752599"/>
                </a:lnTo>
                <a:lnTo>
                  <a:pt x="1808082" y="1765299"/>
                </a:lnTo>
                <a:lnTo>
                  <a:pt x="1787093" y="1790699"/>
                </a:lnTo>
                <a:lnTo>
                  <a:pt x="1745328" y="1828799"/>
                </a:lnTo>
                <a:lnTo>
                  <a:pt x="1703866" y="1866133"/>
                </a:lnTo>
                <a:lnTo>
                  <a:pt x="1753321" y="1828799"/>
                </a:lnTo>
                <a:lnTo>
                  <a:pt x="1807451" y="1790699"/>
                </a:lnTo>
                <a:lnTo>
                  <a:pt x="1840898" y="1765299"/>
                </a:lnTo>
                <a:lnTo>
                  <a:pt x="1852980" y="1752599"/>
                </a:lnTo>
                <a:close/>
              </a:path>
              <a:path w="2112009" h="2032000">
                <a:moveTo>
                  <a:pt x="582163" y="1790699"/>
                </a:moveTo>
                <a:lnTo>
                  <a:pt x="574556" y="1790699"/>
                </a:lnTo>
                <a:lnTo>
                  <a:pt x="574442" y="1803399"/>
                </a:lnTo>
                <a:lnTo>
                  <a:pt x="580957" y="1803399"/>
                </a:lnTo>
                <a:lnTo>
                  <a:pt x="582163" y="1790699"/>
                </a:lnTo>
                <a:close/>
              </a:path>
              <a:path w="2112009" h="2032000">
                <a:moveTo>
                  <a:pt x="1707119" y="1790699"/>
                </a:moveTo>
                <a:lnTo>
                  <a:pt x="582163" y="1790699"/>
                </a:lnTo>
                <a:lnTo>
                  <a:pt x="580957" y="1803399"/>
                </a:lnTo>
                <a:lnTo>
                  <a:pt x="1691271" y="1803399"/>
                </a:lnTo>
                <a:lnTo>
                  <a:pt x="1707119" y="1790699"/>
                </a:lnTo>
                <a:close/>
              </a:path>
              <a:path w="2112009" h="2032000">
                <a:moveTo>
                  <a:pt x="1793026" y="1764969"/>
                </a:moveTo>
                <a:lnTo>
                  <a:pt x="1792613" y="1765299"/>
                </a:lnTo>
                <a:lnTo>
                  <a:pt x="1792753" y="1765299"/>
                </a:lnTo>
                <a:lnTo>
                  <a:pt x="1793026" y="1764969"/>
                </a:lnTo>
                <a:close/>
              </a:path>
              <a:path w="2112009" h="2032000">
                <a:moveTo>
                  <a:pt x="1972132" y="1587499"/>
                </a:moveTo>
                <a:lnTo>
                  <a:pt x="1925569" y="1587499"/>
                </a:lnTo>
                <a:lnTo>
                  <a:pt x="1913546" y="1625599"/>
                </a:lnTo>
                <a:lnTo>
                  <a:pt x="1884187" y="1663699"/>
                </a:lnTo>
                <a:lnTo>
                  <a:pt x="1847558" y="1701799"/>
                </a:lnTo>
                <a:lnTo>
                  <a:pt x="1813725" y="1739899"/>
                </a:lnTo>
                <a:lnTo>
                  <a:pt x="1793026" y="1764969"/>
                </a:lnTo>
                <a:lnTo>
                  <a:pt x="1808463" y="1752599"/>
                </a:lnTo>
                <a:lnTo>
                  <a:pt x="1852980" y="1752599"/>
                </a:lnTo>
                <a:lnTo>
                  <a:pt x="1877144" y="1727199"/>
                </a:lnTo>
                <a:lnTo>
                  <a:pt x="1909159" y="1689099"/>
                </a:lnTo>
                <a:lnTo>
                  <a:pt x="1937225" y="1650999"/>
                </a:lnTo>
                <a:lnTo>
                  <a:pt x="1961624" y="1612899"/>
                </a:lnTo>
                <a:lnTo>
                  <a:pt x="1972132" y="1587499"/>
                </a:lnTo>
                <a:close/>
              </a:path>
              <a:path w="2112009" h="2032000">
                <a:moveTo>
                  <a:pt x="1920477" y="1435099"/>
                </a:moveTo>
                <a:lnTo>
                  <a:pt x="1913441" y="1435099"/>
                </a:lnTo>
                <a:lnTo>
                  <a:pt x="1912615" y="1447799"/>
                </a:lnTo>
                <a:lnTo>
                  <a:pt x="1921972" y="1447799"/>
                </a:lnTo>
                <a:lnTo>
                  <a:pt x="1920477" y="1435099"/>
                </a:lnTo>
                <a:close/>
              </a:path>
              <a:path w="2112009" h="2032000">
                <a:moveTo>
                  <a:pt x="2028206" y="1435099"/>
                </a:moveTo>
                <a:lnTo>
                  <a:pt x="1920477" y="1435099"/>
                </a:lnTo>
                <a:lnTo>
                  <a:pt x="1921972" y="1447799"/>
                </a:lnTo>
                <a:lnTo>
                  <a:pt x="2024020" y="1447799"/>
                </a:lnTo>
                <a:lnTo>
                  <a:pt x="2028206" y="1435099"/>
                </a:lnTo>
                <a:close/>
              </a:path>
              <a:path w="2112009" h="2032000">
                <a:moveTo>
                  <a:pt x="2059660" y="1130299"/>
                </a:moveTo>
                <a:lnTo>
                  <a:pt x="2055031" y="1130299"/>
                </a:lnTo>
                <a:lnTo>
                  <a:pt x="2055808" y="1142999"/>
                </a:lnTo>
                <a:lnTo>
                  <a:pt x="2059660" y="1130299"/>
                </a:lnTo>
                <a:close/>
              </a:path>
              <a:path w="2112009" h="2032000">
                <a:moveTo>
                  <a:pt x="2106887" y="1130299"/>
                </a:moveTo>
                <a:lnTo>
                  <a:pt x="2059660" y="1130299"/>
                </a:lnTo>
                <a:lnTo>
                  <a:pt x="2055808" y="1142999"/>
                </a:lnTo>
                <a:lnTo>
                  <a:pt x="2105681" y="1142999"/>
                </a:lnTo>
                <a:lnTo>
                  <a:pt x="2106887" y="1130299"/>
                </a:lnTo>
                <a:close/>
              </a:path>
              <a:path w="2112009" h="2032000">
                <a:moveTo>
                  <a:pt x="2098607" y="1028699"/>
                </a:moveTo>
                <a:lnTo>
                  <a:pt x="838005" y="1028699"/>
                </a:lnTo>
                <a:lnTo>
                  <a:pt x="837560" y="1041399"/>
                </a:lnTo>
                <a:lnTo>
                  <a:pt x="2098607" y="1041399"/>
                </a:lnTo>
                <a:lnTo>
                  <a:pt x="2098607" y="1028699"/>
                </a:lnTo>
                <a:close/>
              </a:path>
              <a:path w="2112009" h="2032000">
                <a:moveTo>
                  <a:pt x="2055808" y="990599"/>
                </a:moveTo>
                <a:lnTo>
                  <a:pt x="1274150" y="990599"/>
                </a:lnTo>
                <a:lnTo>
                  <a:pt x="1269886" y="1003299"/>
                </a:lnTo>
                <a:lnTo>
                  <a:pt x="1264077" y="1015999"/>
                </a:lnTo>
                <a:lnTo>
                  <a:pt x="470962" y="1015999"/>
                </a:lnTo>
                <a:lnTo>
                  <a:pt x="471026" y="1028699"/>
                </a:lnTo>
                <a:lnTo>
                  <a:pt x="2086631" y="1028699"/>
                </a:lnTo>
                <a:lnTo>
                  <a:pt x="2083073" y="1015999"/>
                </a:lnTo>
                <a:lnTo>
                  <a:pt x="2081347" y="1003299"/>
                </a:lnTo>
                <a:lnTo>
                  <a:pt x="2060744" y="1003299"/>
                </a:lnTo>
                <a:lnTo>
                  <a:pt x="2055808" y="990599"/>
                </a:lnTo>
                <a:close/>
              </a:path>
              <a:path w="2112009" h="2032000">
                <a:moveTo>
                  <a:pt x="1269886" y="1003299"/>
                </a:moveTo>
                <a:lnTo>
                  <a:pt x="474899" y="1003299"/>
                </a:lnTo>
                <a:lnTo>
                  <a:pt x="473591" y="1015999"/>
                </a:lnTo>
                <a:lnTo>
                  <a:pt x="1264077" y="1015999"/>
                </a:lnTo>
                <a:lnTo>
                  <a:pt x="1269886" y="1003299"/>
                </a:lnTo>
                <a:close/>
              </a:path>
              <a:path w="2112009" h="2032000">
                <a:moveTo>
                  <a:pt x="2094124" y="965199"/>
                </a:moveTo>
                <a:lnTo>
                  <a:pt x="2089010" y="965199"/>
                </a:lnTo>
                <a:lnTo>
                  <a:pt x="2079622" y="977899"/>
                </a:lnTo>
                <a:lnTo>
                  <a:pt x="2072267" y="983907"/>
                </a:lnTo>
                <a:lnTo>
                  <a:pt x="2068497" y="990599"/>
                </a:lnTo>
                <a:lnTo>
                  <a:pt x="2060744" y="1003299"/>
                </a:lnTo>
                <a:lnTo>
                  <a:pt x="2094799" y="1003299"/>
                </a:lnTo>
                <a:lnTo>
                  <a:pt x="2100013" y="990599"/>
                </a:lnTo>
                <a:lnTo>
                  <a:pt x="2102918" y="977899"/>
                </a:lnTo>
                <a:lnTo>
                  <a:pt x="2096765" y="977899"/>
                </a:lnTo>
                <a:lnTo>
                  <a:pt x="2094124" y="965199"/>
                </a:lnTo>
                <a:close/>
              </a:path>
              <a:path w="2112009" h="2032000">
                <a:moveTo>
                  <a:pt x="1276917" y="977899"/>
                </a:moveTo>
                <a:lnTo>
                  <a:pt x="614078" y="977899"/>
                </a:lnTo>
                <a:lnTo>
                  <a:pt x="612808" y="990599"/>
                </a:lnTo>
                <a:lnTo>
                  <a:pt x="1276588" y="990599"/>
                </a:lnTo>
                <a:lnTo>
                  <a:pt x="1276917" y="977899"/>
                </a:lnTo>
                <a:close/>
              </a:path>
              <a:path w="2112009" h="2032000">
                <a:moveTo>
                  <a:pt x="2075651" y="977899"/>
                </a:moveTo>
                <a:lnTo>
                  <a:pt x="1276917" y="977899"/>
                </a:lnTo>
                <a:lnTo>
                  <a:pt x="1276588" y="990599"/>
                </a:lnTo>
                <a:lnTo>
                  <a:pt x="2064073" y="990599"/>
                </a:lnTo>
                <a:lnTo>
                  <a:pt x="2072267" y="983907"/>
                </a:lnTo>
                <a:lnTo>
                  <a:pt x="2075651" y="977899"/>
                </a:lnTo>
                <a:close/>
              </a:path>
              <a:path w="2112009" h="2032000">
                <a:moveTo>
                  <a:pt x="2089010" y="965199"/>
                </a:moveTo>
                <a:lnTo>
                  <a:pt x="2078795" y="965199"/>
                </a:lnTo>
                <a:lnTo>
                  <a:pt x="2075651" y="977899"/>
                </a:lnTo>
                <a:lnTo>
                  <a:pt x="2072267" y="983907"/>
                </a:lnTo>
                <a:lnTo>
                  <a:pt x="2079622" y="977899"/>
                </a:lnTo>
                <a:lnTo>
                  <a:pt x="2089010" y="965199"/>
                </a:lnTo>
                <a:close/>
              </a:path>
              <a:path w="2112009" h="2032000">
                <a:moveTo>
                  <a:pt x="2104334" y="965199"/>
                </a:moveTo>
                <a:lnTo>
                  <a:pt x="2094124" y="965199"/>
                </a:lnTo>
                <a:lnTo>
                  <a:pt x="2099115" y="977899"/>
                </a:lnTo>
                <a:lnTo>
                  <a:pt x="2102518" y="977899"/>
                </a:lnTo>
                <a:lnTo>
                  <a:pt x="2104334" y="965199"/>
                </a:lnTo>
                <a:close/>
              </a:path>
              <a:path w="2112009" h="2032000">
                <a:moveTo>
                  <a:pt x="2088118" y="927099"/>
                </a:moveTo>
                <a:lnTo>
                  <a:pt x="980880" y="927099"/>
                </a:lnTo>
                <a:lnTo>
                  <a:pt x="984652" y="939799"/>
                </a:lnTo>
                <a:lnTo>
                  <a:pt x="979508" y="939799"/>
                </a:lnTo>
                <a:lnTo>
                  <a:pt x="979165" y="952499"/>
                </a:lnTo>
                <a:lnTo>
                  <a:pt x="546146" y="952499"/>
                </a:lnTo>
                <a:lnTo>
                  <a:pt x="542172" y="964120"/>
                </a:lnTo>
                <a:lnTo>
                  <a:pt x="543949" y="965199"/>
                </a:lnTo>
                <a:lnTo>
                  <a:pt x="2089018" y="965199"/>
                </a:lnTo>
                <a:lnTo>
                  <a:pt x="2088118" y="927099"/>
                </a:lnTo>
                <a:close/>
              </a:path>
              <a:path w="2112009" h="2032000">
                <a:moveTo>
                  <a:pt x="2094124" y="952499"/>
                </a:moveTo>
                <a:lnTo>
                  <a:pt x="2092841" y="952499"/>
                </a:lnTo>
                <a:lnTo>
                  <a:pt x="2091139" y="965199"/>
                </a:lnTo>
                <a:lnTo>
                  <a:pt x="2094305" y="965199"/>
                </a:lnTo>
                <a:lnTo>
                  <a:pt x="2094124" y="952499"/>
                </a:lnTo>
                <a:close/>
              </a:path>
              <a:path w="2112009" h="2032000">
                <a:moveTo>
                  <a:pt x="546146" y="952499"/>
                </a:moveTo>
                <a:lnTo>
                  <a:pt x="524775" y="952499"/>
                </a:lnTo>
                <a:lnTo>
                  <a:pt x="526639" y="954683"/>
                </a:lnTo>
                <a:lnTo>
                  <a:pt x="542172" y="964120"/>
                </a:lnTo>
                <a:lnTo>
                  <a:pt x="546146" y="952499"/>
                </a:lnTo>
                <a:close/>
              </a:path>
              <a:path w="2112009" h="2032000">
                <a:moveTo>
                  <a:pt x="524775" y="952499"/>
                </a:moveTo>
                <a:lnTo>
                  <a:pt x="523045" y="952499"/>
                </a:lnTo>
                <a:lnTo>
                  <a:pt x="526639" y="954683"/>
                </a:lnTo>
                <a:lnTo>
                  <a:pt x="524775" y="952499"/>
                </a:lnTo>
                <a:close/>
              </a:path>
              <a:path w="2112009" h="2032000">
                <a:moveTo>
                  <a:pt x="2112005" y="800099"/>
                </a:moveTo>
                <a:lnTo>
                  <a:pt x="2103090" y="800099"/>
                </a:lnTo>
                <a:lnTo>
                  <a:pt x="2105300" y="812799"/>
                </a:lnTo>
                <a:lnTo>
                  <a:pt x="2112005" y="800099"/>
                </a:lnTo>
                <a:close/>
              </a:path>
              <a:path w="2112009" h="2032000">
                <a:moveTo>
                  <a:pt x="2097406" y="723899"/>
                </a:moveTo>
                <a:lnTo>
                  <a:pt x="2086466" y="723899"/>
                </a:lnTo>
                <a:lnTo>
                  <a:pt x="2088773" y="736599"/>
                </a:lnTo>
                <a:lnTo>
                  <a:pt x="2093333" y="749299"/>
                </a:lnTo>
                <a:lnTo>
                  <a:pt x="2101782" y="749299"/>
                </a:lnTo>
                <a:lnTo>
                  <a:pt x="2097406" y="723899"/>
                </a:lnTo>
                <a:close/>
              </a:path>
              <a:path w="2112009" h="2032000">
                <a:moveTo>
                  <a:pt x="2091563" y="685799"/>
                </a:moveTo>
                <a:lnTo>
                  <a:pt x="2074210" y="685799"/>
                </a:lnTo>
                <a:lnTo>
                  <a:pt x="2079614" y="698499"/>
                </a:lnTo>
                <a:lnTo>
                  <a:pt x="2080141" y="698499"/>
                </a:lnTo>
                <a:lnTo>
                  <a:pt x="2068584" y="711199"/>
                </a:lnTo>
                <a:lnTo>
                  <a:pt x="2095173" y="711199"/>
                </a:lnTo>
                <a:lnTo>
                  <a:pt x="2092941" y="698499"/>
                </a:lnTo>
                <a:lnTo>
                  <a:pt x="2091563" y="685799"/>
                </a:lnTo>
                <a:close/>
              </a:path>
              <a:path w="2112009" h="2032000">
                <a:moveTo>
                  <a:pt x="2071040" y="685799"/>
                </a:moveTo>
                <a:lnTo>
                  <a:pt x="2058360" y="685799"/>
                </a:lnTo>
                <a:lnTo>
                  <a:pt x="2056582" y="698499"/>
                </a:lnTo>
                <a:lnTo>
                  <a:pt x="2069446" y="698499"/>
                </a:lnTo>
                <a:lnTo>
                  <a:pt x="2071040" y="685799"/>
                </a:lnTo>
                <a:close/>
              </a:path>
              <a:path w="2112009" h="2032000">
                <a:moveTo>
                  <a:pt x="2085424" y="622299"/>
                </a:moveTo>
                <a:lnTo>
                  <a:pt x="2012399" y="622299"/>
                </a:lnTo>
                <a:lnTo>
                  <a:pt x="2013338" y="634999"/>
                </a:lnTo>
                <a:lnTo>
                  <a:pt x="2013175" y="647699"/>
                </a:lnTo>
                <a:lnTo>
                  <a:pt x="2015816" y="647699"/>
                </a:lnTo>
                <a:lnTo>
                  <a:pt x="2025163" y="660399"/>
                </a:lnTo>
                <a:lnTo>
                  <a:pt x="2088807" y="660399"/>
                </a:lnTo>
                <a:lnTo>
                  <a:pt x="2085424" y="622299"/>
                </a:lnTo>
                <a:close/>
              </a:path>
              <a:path w="2112009" h="2032000">
                <a:moveTo>
                  <a:pt x="2000713" y="634999"/>
                </a:moveTo>
                <a:lnTo>
                  <a:pt x="1572179" y="634999"/>
                </a:lnTo>
                <a:lnTo>
                  <a:pt x="1570807" y="647699"/>
                </a:lnTo>
                <a:lnTo>
                  <a:pt x="2003122" y="647699"/>
                </a:lnTo>
                <a:lnTo>
                  <a:pt x="2000713" y="634999"/>
                </a:lnTo>
                <a:close/>
              </a:path>
              <a:path w="2112009" h="2032000">
                <a:moveTo>
                  <a:pt x="2091616" y="584199"/>
                </a:moveTo>
                <a:lnTo>
                  <a:pt x="2078795" y="584199"/>
                </a:lnTo>
                <a:lnTo>
                  <a:pt x="2089633" y="596899"/>
                </a:lnTo>
                <a:lnTo>
                  <a:pt x="2099229" y="596899"/>
                </a:lnTo>
                <a:lnTo>
                  <a:pt x="2091616" y="584199"/>
                </a:lnTo>
                <a:close/>
              </a:path>
              <a:path w="2112009" h="2032000">
                <a:moveTo>
                  <a:pt x="2042229" y="558799"/>
                </a:moveTo>
                <a:lnTo>
                  <a:pt x="2027389" y="558799"/>
                </a:lnTo>
                <a:lnTo>
                  <a:pt x="2043044" y="571499"/>
                </a:lnTo>
                <a:lnTo>
                  <a:pt x="2055808" y="571499"/>
                </a:lnTo>
                <a:lnTo>
                  <a:pt x="2042229" y="558799"/>
                </a:lnTo>
                <a:close/>
              </a:path>
              <a:path w="2112009" h="2032000">
                <a:moveTo>
                  <a:pt x="2071598" y="546099"/>
                </a:moveTo>
                <a:lnTo>
                  <a:pt x="2060926" y="546099"/>
                </a:lnTo>
                <a:lnTo>
                  <a:pt x="2063937" y="558799"/>
                </a:lnTo>
                <a:lnTo>
                  <a:pt x="2075798" y="558799"/>
                </a:lnTo>
                <a:lnTo>
                  <a:pt x="2078942" y="571499"/>
                </a:lnTo>
                <a:lnTo>
                  <a:pt x="2084002" y="571499"/>
                </a:lnTo>
                <a:lnTo>
                  <a:pt x="2071598" y="546099"/>
                </a:lnTo>
                <a:close/>
              </a:path>
              <a:path w="2112009" h="2032000">
                <a:moveTo>
                  <a:pt x="1208007" y="507999"/>
                </a:moveTo>
                <a:lnTo>
                  <a:pt x="1207651" y="507999"/>
                </a:lnTo>
                <a:lnTo>
                  <a:pt x="1205263" y="520699"/>
                </a:lnTo>
                <a:lnTo>
                  <a:pt x="1216020" y="520699"/>
                </a:lnTo>
                <a:lnTo>
                  <a:pt x="1208007" y="507999"/>
                </a:lnTo>
                <a:close/>
              </a:path>
              <a:path w="2112009" h="2032000">
                <a:moveTo>
                  <a:pt x="1213988" y="507999"/>
                </a:moveTo>
                <a:lnTo>
                  <a:pt x="1208007" y="507999"/>
                </a:lnTo>
                <a:lnTo>
                  <a:pt x="1216020" y="520699"/>
                </a:lnTo>
                <a:lnTo>
                  <a:pt x="1213988" y="507999"/>
                </a:lnTo>
                <a:close/>
              </a:path>
              <a:path w="2112009" h="2032000">
                <a:moveTo>
                  <a:pt x="1924944" y="507999"/>
                </a:moveTo>
                <a:lnTo>
                  <a:pt x="1213988" y="507999"/>
                </a:lnTo>
                <a:lnTo>
                  <a:pt x="1216020" y="520699"/>
                </a:lnTo>
                <a:lnTo>
                  <a:pt x="1927866" y="520699"/>
                </a:lnTo>
                <a:lnTo>
                  <a:pt x="1924944" y="507999"/>
                </a:lnTo>
                <a:close/>
              </a:path>
              <a:path w="2112009" h="2032000">
                <a:moveTo>
                  <a:pt x="2005127" y="469899"/>
                </a:moveTo>
                <a:lnTo>
                  <a:pt x="1986847" y="469899"/>
                </a:lnTo>
                <a:lnTo>
                  <a:pt x="1998440" y="507086"/>
                </a:lnTo>
                <a:lnTo>
                  <a:pt x="1998863" y="507999"/>
                </a:lnTo>
                <a:lnTo>
                  <a:pt x="1946498" y="507999"/>
                </a:lnTo>
                <a:lnTo>
                  <a:pt x="1948121" y="520699"/>
                </a:lnTo>
                <a:lnTo>
                  <a:pt x="2049019" y="520699"/>
                </a:lnTo>
                <a:lnTo>
                  <a:pt x="2040479" y="507999"/>
                </a:lnTo>
                <a:lnTo>
                  <a:pt x="2043441" y="495299"/>
                </a:lnTo>
                <a:lnTo>
                  <a:pt x="2039398" y="482599"/>
                </a:lnTo>
                <a:lnTo>
                  <a:pt x="2008542" y="482599"/>
                </a:lnTo>
                <a:lnTo>
                  <a:pt x="2005127" y="469899"/>
                </a:lnTo>
                <a:close/>
              </a:path>
              <a:path w="2112009" h="2032000">
                <a:moveTo>
                  <a:pt x="1998440" y="507086"/>
                </a:moveTo>
                <a:lnTo>
                  <a:pt x="1998725" y="507999"/>
                </a:lnTo>
                <a:lnTo>
                  <a:pt x="1998863" y="507999"/>
                </a:lnTo>
                <a:lnTo>
                  <a:pt x="1998440" y="507086"/>
                </a:lnTo>
                <a:close/>
              </a:path>
              <a:path w="2112009" h="2032000">
                <a:moveTo>
                  <a:pt x="2028876" y="469899"/>
                </a:moveTo>
                <a:lnTo>
                  <a:pt x="2012399" y="469899"/>
                </a:lnTo>
                <a:lnTo>
                  <a:pt x="2015777" y="482599"/>
                </a:lnTo>
                <a:lnTo>
                  <a:pt x="2039398" y="482599"/>
                </a:lnTo>
                <a:lnTo>
                  <a:pt x="2028876" y="469899"/>
                </a:lnTo>
                <a:close/>
              </a:path>
              <a:path w="2112009" h="2032000">
                <a:moveTo>
                  <a:pt x="1335680" y="444499"/>
                </a:moveTo>
                <a:lnTo>
                  <a:pt x="1335299" y="444499"/>
                </a:lnTo>
                <a:lnTo>
                  <a:pt x="1334905" y="457199"/>
                </a:lnTo>
                <a:lnTo>
                  <a:pt x="1335680" y="444499"/>
                </a:lnTo>
                <a:close/>
              </a:path>
              <a:path w="2112009" h="2032000">
                <a:moveTo>
                  <a:pt x="2012399" y="444499"/>
                </a:moveTo>
                <a:lnTo>
                  <a:pt x="1335680" y="444499"/>
                </a:lnTo>
                <a:lnTo>
                  <a:pt x="1334905" y="457199"/>
                </a:lnTo>
                <a:lnTo>
                  <a:pt x="2003103" y="457199"/>
                </a:lnTo>
                <a:lnTo>
                  <a:pt x="2012399" y="444499"/>
                </a:lnTo>
                <a:close/>
              </a:path>
              <a:path w="2112009" h="2032000">
                <a:moveTo>
                  <a:pt x="1971531" y="419099"/>
                </a:moveTo>
                <a:lnTo>
                  <a:pt x="1942127" y="419099"/>
                </a:lnTo>
                <a:lnTo>
                  <a:pt x="1946786" y="431799"/>
                </a:lnTo>
                <a:lnTo>
                  <a:pt x="1949771" y="444499"/>
                </a:lnTo>
                <a:lnTo>
                  <a:pt x="2001791" y="444499"/>
                </a:lnTo>
                <a:lnTo>
                  <a:pt x="1988441" y="431799"/>
                </a:lnTo>
                <a:lnTo>
                  <a:pt x="1976852" y="431799"/>
                </a:lnTo>
                <a:lnTo>
                  <a:pt x="1971531" y="419099"/>
                </a:lnTo>
                <a:close/>
              </a:path>
              <a:path w="2112009" h="2032000">
                <a:moveTo>
                  <a:pt x="1905629" y="342899"/>
                </a:moveTo>
                <a:lnTo>
                  <a:pt x="1215487" y="342899"/>
                </a:lnTo>
                <a:lnTo>
                  <a:pt x="1207320" y="355599"/>
                </a:lnTo>
                <a:lnTo>
                  <a:pt x="1057410" y="355599"/>
                </a:lnTo>
                <a:lnTo>
                  <a:pt x="1057867" y="368299"/>
                </a:lnTo>
                <a:lnTo>
                  <a:pt x="1930803" y="368299"/>
                </a:lnTo>
                <a:lnTo>
                  <a:pt x="1905629" y="342899"/>
                </a:lnTo>
                <a:close/>
              </a:path>
              <a:path w="2112009" h="2032000">
                <a:moveTo>
                  <a:pt x="1802571" y="253999"/>
                </a:moveTo>
                <a:lnTo>
                  <a:pt x="395335" y="253999"/>
                </a:lnTo>
                <a:lnTo>
                  <a:pt x="399078" y="266699"/>
                </a:lnTo>
                <a:lnTo>
                  <a:pt x="399229" y="266699"/>
                </a:lnTo>
                <a:lnTo>
                  <a:pt x="398280" y="279399"/>
                </a:lnTo>
                <a:lnTo>
                  <a:pt x="1833882" y="279399"/>
                </a:lnTo>
                <a:lnTo>
                  <a:pt x="1802571" y="253999"/>
                </a:lnTo>
                <a:close/>
              </a:path>
              <a:path w="2112009" h="2032000">
                <a:moveTo>
                  <a:pt x="1203962" y="0"/>
                </a:moveTo>
                <a:lnTo>
                  <a:pt x="1034557" y="0"/>
                </a:lnTo>
                <a:lnTo>
                  <a:pt x="972917" y="12699"/>
                </a:lnTo>
                <a:lnTo>
                  <a:pt x="847473" y="12699"/>
                </a:lnTo>
                <a:lnTo>
                  <a:pt x="796676" y="25399"/>
                </a:lnTo>
                <a:lnTo>
                  <a:pt x="760941" y="50799"/>
                </a:lnTo>
                <a:lnTo>
                  <a:pt x="744955" y="50799"/>
                </a:lnTo>
                <a:lnTo>
                  <a:pt x="695795" y="63499"/>
                </a:lnTo>
                <a:lnTo>
                  <a:pt x="639317" y="76199"/>
                </a:lnTo>
                <a:lnTo>
                  <a:pt x="564344" y="101599"/>
                </a:lnTo>
                <a:lnTo>
                  <a:pt x="518426" y="114299"/>
                </a:lnTo>
                <a:lnTo>
                  <a:pt x="469200" y="139699"/>
                </a:lnTo>
                <a:lnTo>
                  <a:pt x="422241" y="165099"/>
                </a:lnTo>
                <a:lnTo>
                  <a:pt x="383124" y="203199"/>
                </a:lnTo>
                <a:lnTo>
                  <a:pt x="357424" y="228599"/>
                </a:lnTo>
                <a:lnTo>
                  <a:pt x="376418" y="228599"/>
                </a:lnTo>
                <a:lnTo>
                  <a:pt x="386990" y="215899"/>
                </a:lnTo>
                <a:lnTo>
                  <a:pt x="1752240" y="215899"/>
                </a:lnTo>
                <a:lnTo>
                  <a:pt x="1752283" y="214169"/>
                </a:lnTo>
                <a:lnTo>
                  <a:pt x="1707365" y="177799"/>
                </a:lnTo>
                <a:lnTo>
                  <a:pt x="1663683" y="152399"/>
                </a:lnTo>
                <a:lnTo>
                  <a:pt x="1625654" y="126999"/>
                </a:lnTo>
                <a:lnTo>
                  <a:pt x="1575672" y="126999"/>
                </a:lnTo>
                <a:lnTo>
                  <a:pt x="1577583" y="114299"/>
                </a:lnTo>
                <a:lnTo>
                  <a:pt x="1561803" y="101599"/>
                </a:lnTo>
                <a:lnTo>
                  <a:pt x="1539985" y="88899"/>
                </a:lnTo>
                <a:lnTo>
                  <a:pt x="1523779" y="88899"/>
                </a:lnTo>
                <a:lnTo>
                  <a:pt x="1510464" y="76199"/>
                </a:lnTo>
                <a:lnTo>
                  <a:pt x="1475044" y="63499"/>
                </a:lnTo>
                <a:lnTo>
                  <a:pt x="1424308" y="38099"/>
                </a:lnTo>
                <a:lnTo>
                  <a:pt x="1365044" y="25399"/>
                </a:lnTo>
                <a:lnTo>
                  <a:pt x="1304039" y="25399"/>
                </a:lnTo>
                <a:lnTo>
                  <a:pt x="1248082" y="12699"/>
                </a:lnTo>
                <a:lnTo>
                  <a:pt x="1203962" y="0"/>
                </a:lnTo>
                <a:close/>
              </a:path>
              <a:path w="2112009" h="2032000">
                <a:moveTo>
                  <a:pt x="1752283" y="214169"/>
                </a:moveTo>
                <a:lnTo>
                  <a:pt x="1752240" y="215899"/>
                </a:lnTo>
                <a:lnTo>
                  <a:pt x="1306749" y="215899"/>
                </a:lnTo>
                <a:lnTo>
                  <a:pt x="1306393" y="228599"/>
                </a:lnTo>
                <a:lnTo>
                  <a:pt x="1770471" y="228599"/>
                </a:lnTo>
                <a:lnTo>
                  <a:pt x="1754421" y="215899"/>
                </a:lnTo>
                <a:lnTo>
                  <a:pt x="1752283" y="214169"/>
                </a:lnTo>
                <a:close/>
              </a:path>
              <a:path w="2112009" h="2032000">
                <a:moveTo>
                  <a:pt x="1595557" y="114299"/>
                </a:moveTo>
                <a:lnTo>
                  <a:pt x="1575672" y="126999"/>
                </a:lnTo>
                <a:lnTo>
                  <a:pt x="1625654" y="126999"/>
                </a:lnTo>
                <a:lnTo>
                  <a:pt x="1595557" y="114299"/>
                </a:lnTo>
                <a:close/>
              </a:path>
            </a:pathLst>
          </a:custGeom>
          <a:solidFill>
            <a:srgbClr val="8ED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90041" y="6611111"/>
            <a:ext cx="2080260" cy="2082164"/>
          </a:xfrm>
          <a:custGeom>
            <a:avLst/>
            <a:gdLst/>
            <a:ahLst/>
            <a:cxnLst/>
            <a:rect l="l" t="t" r="r" b="b"/>
            <a:pathLst>
              <a:path w="2080259" h="2082165">
                <a:moveTo>
                  <a:pt x="150825" y="1587499"/>
                </a:moveTo>
                <a:lnTo>
                  <a:pt x="162187" y="1625599"/>
                </a:lnTo>
                <a:lnTo>
                  <a:pt x="184308" y="1676399"/>
                </a:lnTo>
                <a:lnTo>
                  <a:pt x="214710" y="1714499"/>
                </a:lnTo>
                <a:lnTo>
                  <a:pt x="250913" y="1752599"/>
                </a:lnTo>
                <a:lnTo>
                  <a:pt x="290439" y="1790699"/>
                </a:lnTo>
                <a:lnTo>
                  <a:pt x="330809" y="1828799"/>
                </a:lnTo>
                <a:lnTo>
                  <a:pt x="369544" y="1866899"/>
                </a:lnTo>
                <a:lnTo>
                  <a:pt x="404165" y="1879599"/>
                </a:lnTo>
                <a:lnTo>
                  <a:pt x="432193" y="1892299"/>
                </a:lnTo>
                <a:lnTo>
                  <a:pt x="438401" y="1917699"/>
                </a:lnTo>
                <a:lnTo>
                  <a:pt x="462295" y="1930399"/>
                </a:lnTo>
                <a:lnTo>
                  <a:pt x="500422" y="1955799"/>
                </a:lnTo>
                <a:lnTo>
                  <a:pt x="549330" y="1981199"/>
                </a:lnTo>
                <a:lnTo>
                  <a:pt x="605567" y="1993899"/>
                </a:lnTo>
                <a:lnTo>
                  <a:pt x="665680" y="2006599"/>
                </a:lnTo>
                <a:lnTo>
                  <a:pt x="726217" y="2031999"/>
                </a:lnTo>
                <a:lnTo>
                  <a:pt x="783725" y="2044699"/>
                </a:lnTo>
                <a:lnTo>
                  <a:pt x="834752" y="2057399"/>
                </a:lnTo>
                <a:lnTo>
                  <a:pt x="875846" y="2057399"/>
                </a:lnTo>
                <a:lnTo>
                  <a:pt x="903554" y="2070099"/>
                </a:lnTo>
                <a:lnTo>
                  <a:pt x="1164713" y="2070099"/>
                </a:lnTo>
                <a:lnTo>
                  <a:pt x="1262506" y="2044699"/>
                </a:lnTo>
                <a:lnTo>
                  <a:pt x="1312154" y="2044699"/>
                </a:lnTo>
                <a:lnTo>
                  <a:pt x="1415679" y="2019299"/>
                </a:lnTo>
                <a:lnTo>
                  <a:pt x="1470647" y="2006599"/>
                </a:lnTo>
                <a:lnTo>
                  <a:pt x="1525128" y="2006599"/>
                </a:lnTo>
                <a:lnTo>
                  <a:pt x="1543920" y="1993899"/>
                </a:lnTo>
                <a:lnTo>
                  <a:pt x="1588416" y="1968499"/>
                </a:lnTo>
                <a:lnTo>
                  <a:pt x="1635138" y="1930399"/>
                </a:lnTo>
                <a:lnTo>
                  <a:pt x="1679403" y="1892299"/>
                </a:lnTo>
                <a:lnTo>
                  <a:pt x="1716524" y="1866899"/>
                </a:lnTo>
                <a:lnTo>
                  <a:pt x="1741815" y="1841499"/>
                </a:lnTo>
                <a:lnTo>
                  <a:pt x="1750593" y="1841499"/>
                </a:lnTo>
                <a:lnTo>
                  <a:pt x="1779616" y="1816099"/>
                </a:lnTo>
                <a:lnTo>
                  <a:pt x="548386" y="1816099"/>
                </a:lnTo>
                <a:lnTo>
                  <a:pt x="548779" y="1803399"/>
                </a:lnTo>
                <a:lnTo>
                  <a:pt x="369525" y="1803399"/>
                </a:lnTo>
                <a:lnTo>
                  <a:pt x="369076" y="1790699"/>
                </a:lnTo>
                <a:lnTo>
                  <a:pt x="366828" y="1790699"/>
                </a:lnTo>
                <a:lnTo>
                  <a:pt x="365480" y="1777999"/>
                </a:lnTo>
                <a:lnTo>
                  <a:pt x="1819873" y="1777999"/>
                </a:lnTo>
                <a:lnTo>
                  <a:pt x="1840054" y="1752599"/>
                </a:lnTo>
                <a:lnTo>
                  <a:pt x="1869386" y="1701799"/>
                </a:lnTo>
                <a:lnTo>
                  <a:pt x="1896737" y="1650999"/>
                </a:lnTo>
                <a:lnTo>
                  <a:pt x="1914985" y="1612899"/>
                </a:lnTo>
                <a:lnTo>
                  <a:pt x="165605" y="1612899"/>
                </a:lnTo>
                <a:lnTo>
                  <a:pt x="162855" y="1600199"/>
                </a:lnTo>
                <a:lnTo>
                  <a:pt x="159166" y="1600199"/>
                </a:lnTo>
                <a:lnTo>
                  <a:pt x="150825" y="1587499"/>
                </a:lnTo>
                <a:close/>
              </a:path>
              <a:path w="2080259" h="2082165">
                <a:moveTo>
                  <a:pt x="1525128" y="2006599"/>
                </a:moveTo>
                <a:lnTo>
                  <a:pt x="1470647" y="2006599"/>
                </a:lnTo>
                <a:lnTo>
                  <a:pt x="1480350" y="2019299"/>
                </a:lnTo>
                <a:lnTo>
                  <a:pt x="1506336" y="2019299"/>
                </a:lnTo>
                <a:lnTo>
                  <a:pt x="1525128" y="2006599"/>
                </a:lnTo>
                <a:close/>
              </a:path>
              <a:path w="2080259" h="2082165">
                <a:moveTo>
                  <a:pt x="590994" y="1803399"/>
                </a:moveTo>
                <a:lnTo>
                  <a:pt x="548779" y="1803399"/>
                </a:lnTo>
                <a:lnTo>
                  <a:pt x="548386" y="1816099"/>
                </a:lnTo>
                <a:lnTo>
                  <a:pt x="597052" y="1816099"/>
                </a:lnTo>
                <a:lnTo>
                  <a:pt x="590994" y="1803399"/>
                </a:lnTo>
                <a:close/>
              </a:path>
              <a:path w="2080259" h="2082165">
                <a:moveTo>
                  <a:pt x="593979" y="1803399"/>
                </a:moveTo>
                <a:lnTo>
                  <a:pt x="590994" y="1803399"/>
                </a:lnTo>
                <a:lnTo>
                  <a:pt x="597052" y="1816099"/>
                </a:lnTo>
                <a:lnTo>
                  <a:pt x="593979" y="1803399"/>
                </a:lnTo>
                <a:close/>
              </a:path>
              <a:path w="2080259" h="2082165">
                <a:moveTo>
                  <a:pt x="1819873" y="1777999"/>
                </a:moveTo>
                <a:lnTo>
                  <a:pt x="391579" y="1777999"/>
                </a:lnTo>
                <a:lnTo>
                  <a:pt x="388979" y="1790699"/>
                </a:lnTo>
                <a:lnTo>
                  <a:pt x="554824" y="1790699"/>
                </a:lnTo>
                <a:lnTo>
                  <a:pt x="553885" y="1803399"/>
                </a:lnTo>
                <a:lnTo>
                  <a:pt x="593979" y="1803399"/>
                </a:lnTo>
                <a:lnTo>
                  <a:pt x="597065" y="1816099"/>
                </a:lnTo>
                <a:lnTo>
                  <a:pt x="1779616" y="1816099"/>
                </a:lnTo>
                <a:lnTo>
                  <a:pt x="1809783" y="1790699"/>
                </a:lnTo>
                <a:lnTo>
                  <a:pt x="1819873" y="1777999"/>
                </a:lnTo>
                <a:close/>
              </a:path>
              <a:path w="2080259" h="2082165">
                <a:moveTo>
                  <a:pt x="554799" y="1790699"/>
                </a:moveTo>
                <a:lnTo>
                  <a:pt x="382473" y="1790699"/>
                </a:lnTo>
                <a:lnTo>
                  <a:pt x="373994" y="1803399"/>
                </a:lnTo>
                <a:lnTo>
                  <a:pt x="553859" y="1803399"/>
                </a:lnTo>
                <a:lnTo>
                  <a:pt x="554799" y="1790699"/>
                </a:lnTo>
                <a:close/>
              </a:path>
              <a:path w="2080259" h="2082165">
                <a:moveTo>
                  <a:pt x="554824" y="1790699"/>
                </a:moveTo>
                <a:lnTo>
                  <a:pt x="554342" y="1797049"/>
                </a:lnTo>
                <a:lnTo>
                  <a:pt x="554824" y="1790699"/>
                </a:lnTo>
                <a:close/>
              </a:path>
              <a:path w="2080259" h="2082165">
                <a:moveTo>
                  <a:pt x="92798" y="1435099"/>
                </a:moveTo>
                <a:lnTo>
                  <a:pt x="115359" y="1485899"/>
                </a:lnTo>
                <a:lnTo>
                  <a:pt x="136551" y="1523999"/>
                </a:lnTo>
                <a:lnTo>
                  <a:pt x="155451" y="1574799"/>
                </a:lnTo>
                <a:lnTo>
                  <a:pt x="171132" y="1612899"/>
                </a:lnTo>
                <a:lnTo>
                  <a:pt x="1914985" y="1612899"/>
                </a:lnTo>
                <a:lnTo>
                  <a:pt x="1921068" y="1600199"/>
                </a:lnTo>
                <a:lnTo>
                  <a:pt x="1941335" y="1562099"/>
                </a:lnTo>
                <a:lnTo>
                  <a:pt x="1946389" y="1549399"/>
                </a:lnTo>
                <a:lnTo>
                  <a:pt x="216763" y="1549399"/>
                </a:lnTo>
                <a:lnTo>
                  <a:pt x="217144" y="1536699"/>
                </a:lnTo>
                <a:lnTo>
                  <a:pt x="1951444" y="1536699"/>
                </a:lnTo>
                <a:lnTo>
                  <a:pt x="1956498" y="1523999"/>
                </a:lnTo>
                <a:lnTo>
                  <a:pt x="1971694" y="1498599"/>
                </a:lnTo>
                <a:lnTo>
                  <a:pt x="1992165" y="1447799"/>
                </a:lnTo>
                <a:lnTo>
                  <a:pt x="101812" y="1447799"/>
                </a:lnTo>
                <a:lnTo>
                  <a:pt x="92798" y="1435099"/>
                </a:lnTo>
                <a:close/>
              </a:path>
              <a:path w="2080259" h="2082165">
                <a:moveTo>
                  <a:pt x="1951444" y="1536699"/>
                </a:moveTo>
                <a:lnTo>
                  <a:pt x="217144" y="1536699"/>
                </a:lnTo>
                <a:lnTo>
                  <a:pt x="216763" y="1549399"/>
                </a:lnTo>
                <a:lnTo>
                  <a:pt x="1946389" y="1549399"/>
                </a:lnTo>
                <a:lnTo>
                  <a:pt x="1951444" y="1536699"/>
                </a:lnTo>
                <a:close/>
              </a:path>
              <a:path w="2080259" h="2082165">
                <a:moveTo>
                  <a:pt x="1653870" y="1435099"/>
                </a:moveTo>
                <a:lnTo>
                  <a:pt x="102708" y="1435099"/>
                </a:lnTo>
                <a:lnTo>
                  <a:pt x="101812" y="1447799"/>
                </a:lnTo>
                <a:lnTo>
                  <a:pt x="1653476" y="1447799"/>
                </a:lnTo>
                <a:lnTo>
                  <a:pt x="1653870" y="1435099"/>
                </a:lnTo>
                <a:close/>
              </a:path>
              <a:path w="2080259" h="2082165">
                <a:moveTo>
                  <a:pt x="2007453" y="1422399"/>
                </a:moveTo>
                <a:lnTo>
                  <a:pt x="1654124" y="1422399"/>
                </a:lnTo>
                <a:lnTo>
                  <a:pt x="1654314" y="1435099"/>
                </a:lnTo>
                <a:lnTo>
                  <a:pt x="1653870" y="1435099"/>
                </a:lnTo>
                <a:lnTo>
                  <a:pt x="1653476" y="1447799"/>
                </a:lnTo>
                <a:lnTo>
                  <a:pt x="1992165" y="1447799"/>
                </a:lnTo>
                <a:lnTo>
                  <a:pt x="2007453" y="1422399"/>
                </a:lnTo>
                <a:close/>
              </a:path>
              <a:path w="2080259" h="2082165">
                <a:moveTo>
                  <a:pt x="0" y="1130299"/>
                </a:moveTo>
                <a:lnTo>
                  <a:pt x="13000" y="1206499"/>
                </a:lnTo>
                <a:lnTo>
                  <a:pt x="31581" y="1269999"/>
                </a:lnTo>
                <a:lnTo>
                  <a:pt x="53197" y="1333499"/>
                </a:lnTo>
                <a:lnTo>
                  <a:pt x="74084" y="1384299"/>
                </a:lnTo>
                <a:lnTo>
                  <a:pt x="90478" y="1422399"/>
                </a:lnTo>
                <a:lnTo>
                  <a:pt x="98615" y="1435099"/>
                </a:lnTo>
                <a:lnTo>
                  <a:pt x="1654314" y="1435099"/>
                </a:lnTo>
                <a:lnTo>
                  <a:pt x="1654124" y="1422399"/>
                </a:lnTo>
                <a:lnTo>
                  <a:pt x="2007453" y="1422399"/>
                </a:lnTo>
                <a:lnTo>
                  <a:pt x="2015097" y="1409699"/>
                </a:lnTo>
                <a:lnTo>
                  <a:pt x="2026387" y="1384299"/>
                </a:lnTo>
                <a:lnTo>
                  <a:pt x="95719" y="1384299"/>
                </a:lnTo>
                <a:lnTo>
                  <a:pt x="76892" y="1371599"/>
                </a:lnTo>
                <a:lnTo>
                  <a:pt x="62325" y="1333499"/>
                </a:lnTo>
                <a:lnTo>
                  <a:pt x="50493" y="1282699"/>
                </a:lnTo>
                <a:lnTo>
                  <a:pt x="39870" y="1231899"/>
                </a:lnTo>
                <a:lnTo>
                  <a:pt x="28931" y="1181099"/>
                </a:lnTo>
                <a:lnTo>
                  <a:pt x="16149" y="1142999"/>
                </a:lnTo>
                <a:lnTo>
                  <a:pt x="0" y="1130299"/>
                </a:lnTo>
                <a:close/>
              </a:path>
              <a:path w="2080259" h="2082165">
                <a:moveTo>
                  <a:pt x="1171276" y="0"/>
                </a:moveTo>
                <a:lnTo>
                  <a:pt x="1119528" y="12699"/>
                </a:lnTo>
                <a:lnTo>
                  <a:pt x="1067331" y="12699"/>
                </a:lnTo>
                <a:lnTo>
                  <a:pt x="1017142" y="25399"/>
                </a:lnTo>
                <a:lnTo>
                  <a:pt x="971423" y="25399"/>
                </a:lnTo>
                <a:lnTo>
                  <a:pt x="921580" y="38099"/>
                </a:lnTo>
                <a:lnTo>
                  <a:pt x="872917" y="38099"/>
                </a:lnTo>
                <a:lnTo>
                  <a:pt x="825433" y="50799"/>
                </a:lnTo>
                <a:lnTo>
                  <a:pt x="779128" y="76199"/>
                </a:lnTo>
                <a:lnTo>
                  <a:pt x="734001" y="88899"/>
                </a:lnTo>
                <a:lnTo>
                  <a:pt x="645865" y="139699"/>
                </a:lnTo>
                <a:lnTo>
                  <a:pt x="602223" y="177799"/>
                </a:lnTo>
                <a:lnTo>
                  <a:pt x="559077" y="203199"/>
                </a:lnTo>
                <a:lnTo>
                  <a:pt x="432126" y="279399"/>
                </a:lnTo>
                <a:lnTo>
                  <a:pt x="390475" y="317499"/>
                </a:lnTo>
                <a:lnTo>
                  <a:pt x="307874" y="368299"/>
                </a:lnTo>
                <a:lnTo>
                  <a:pt x="266827" y="406399"/>
                </a:lnTo>
                <a:lnTo>
                  <a:pt x="229359" y="431799"/>
                </a:lnTo>
                <a:lnTo>
                  <a:pt x="197192" y="469899"/>
                </a:lnTo>
                <a:lnTo>
                  <a:pt x="169496" y="507999"/>
                </a:lnTo>
                <a:lnTo>
                  <a:pt x="145437" y="546099"/>
                </a:lnTo>
                <a:lnTo>
                  <a:pt x="124184" y="596899"/>
                </a:lnTo>
                <a:lnTo>
                  <a:pt x="104906" y="634999"/>
                </a:lnTo>
                <a:lnTo>
                  <a:pt x="86771" y="685799"/>
                </a:lnTo>
                <a:lnTo>
                  <a:pt x="68948" y="723899"/>
                </a:lnTo>
                <a:lnTo>
                  <a:pt x="52955" y="774699"/>
                </a:lnTo>
                <a:lnTo>
                  <a:pt x="38063" y="812799"/>
                </a:lnTo>
                <a:lnTo>
                  <a:pt x="26641" y="850899"/>
                </a:lnTo>
                <a:lnTo>
                  <a:pt x="21056" y="901699"/>
                </a:lnTo>
                <a:lnTo>
                  <a:pt x="20395" y="952499"/>
                </a:lnTo>
                <a:lnTo>
                  <a:pt x="22777" y="1003299"/>
                </a:lnTo>
                <a:lnTo>
                  <a:pt x="27854" y="1054099"/>
                </a:lnTo>
                <a:lnTo>
                  <a:pt x="35278" y="1104899"/>
                </a:lnTo>
                <a:lnTo>
                  <a:pt x="44702" y="1142999"/>
                </a:lnTo>
                <a:lnTo>
                  <a:pt x="55778" y="1206499"/>
                </a:lnTo>
                <a:lnTo>
                  <a:pt x="63140" y="1231899"/>
                </a:lnTo>
                <a:lnTo>
                  <a:pt x="76806" y="1295399"/>
                </a:lnTo>
                <a:lnTo>
                  <a:pt x="89943" y="1358899"/>
                </a:lnTo>
                <a:lnTo>
                  <a:pt x="95719" y="1384299"/>
                </a:lnTo>
                <a:lnTo>
                  <a:pt x="2026387" y="1384299"/>
                </a:lnTo>
                <a:lnTo>
                  <a:pt x="2037676" y="1358899"/>
                </a:lnTo>
                <a:lnTo>
                  <a:pt x="2057088" y="1295399"/>
                </a:lnTo>
                <a:lnTo>
                  <a:pt x="2070519" y="1257299"/>
                </a:lnTo>
                <a:lnTo>
                  <a:pt x="2072837" y="1231899"/>
                </a:lnTo>
                <a:lnTo>
                  <a:pt x="1566202" y="1231899"/>
                </a:lnTo>
                <a:lnTo>
                  <a:pt x="1569250" y="1219199"/>
                </a:lnTo>
                <a:lnTo>
                  <a:pt x="2073996" y="1219199"/>
                </a:lnTo>
                <a:lnTo>
                  <a:pt x="2075155" y="1206499"/>
                </a:lnTo>
                <a:lnTo>
                  <a:pt x="2068182" y="1181099"/>
                </a:lnTo>
                <a:lnTo>
                  <a:pt x="2066562" y="1181099"/>
                </a:lnTo>
                <a:lnTo>
                  <a:pt x="2064281" y="1168399"/>
                </a:lnTo>
                <a:lnTo>
                  <a:pt x="2063951" y="1155699"/>
                </a:lnTo>
                <a:lnTo>
                  <a:pt x="2068182" y="1142999"/>
                </a:lnTo>
                <a:lnTo>
                  <a:pt x="2078126" y="1142999"/>
                </a:lnTo>
                <a:lnTo>
                  <a:pt x="2076474" y="1130299"/>
                </a:lnTo>
                <a:lnTo>
                  <a:pt x="2062365" y="1130299"/>
                </a:lnTo>
                <a:lnTo>
                  <a:pt x="2063565" y="1066799"/>
                </a:lnTo>
                <a:lnTo>
                  <a:pt x="2062352" y="1015999"/>
                </a:lnTo>
                <a:lnTo>
                  <a:pt x="1970472" y="1015999"/>
                </a:lnTo>
                <a:lnTo>
                  <a:pt x="1965532" y="1003299"/>
                </a:lnTo>
                <a:lnTo>
                  <a:pt x="1883587" y="1003299"/>
                </a:lnTo>
                <a:lnTo>
                  <a:pt x="1883587" y="990599"/>
                </a:lnTo>
                <a:lnTo>
                  <a:pt x="2060587" y="990599"/>
                </a:lnTo>
                <a:lnTo>
                  <a:pt x="2059704" y="977899"/>
                </a:lnTo>
                <a:lnTo>
                  <a:pt x="740473" y="977899"/>
                </a:lnTo>
                <a:lnTo>
                  <a:pt x="741527" y="965199"/>
                </a:lnTo>
                <a:lnTo>
                  <a:pt x="2058822" y="965199"/>
                </a:lnTo>
                <a:lnTo>
                  <a:pt x="2054510" y="927099"/>
                </a:lnTo>
                <a:lnTo>
                  <a:pt x="985507" y="927099"/>
                </a:lnTo>
                <a:lnTo>
                  <a:pt x="985481" y="914399"/>
                </a:lnTo>
                <a:lnTo>
                  <a:pt x="1049007" y="914399"/>
                </a:lnTo>
                <a:lnTo>
                  <a:pt x="1047699" y="901699"/>
                </a:lnTo>
                <a:lnTo>
                  <a:pt x="981087" y="901699"/>
                </a:lnTo>
                <a:lnTo>
                  <a:pt x="980833" y="888999"/>
                </a:lnTo>
                <a:lnTo>
                  <a:pt x="2049136" y="888999"/>
                </a:lnTo>
                <a:lnTo>
                  <a:pt x="2047168" y="876299"/>
                </a:lnTo>
                <a:lnTo>
                  <a:pt x="1053007" y="876299"/>
                </a:lnTo>
                <a:lnTo>
                  <a:pt x="1047280" y="863599"/>
                </a:lnTo>
                <a:lnTo>
                  <a:pt x="2045200" y="863599"/>
                </a:lnTo>
                <a:lnTo>
                  <a:pt x="2035300" y="812799"/>
                </a:lnTo>
                <a:lnTo>
                  <a:pt x="2023471" y="774699"/>
                </a:lnTo>
                <a:lnTo>
                  <a:pt x="2016639" y="749299"/>
                </a:lnTo>
                <a:lnTo>
                  <a:pt x="1871903" y="749299"/>
                </a:lnTo>
                <a:lnTo>
                  <a:pt x="1876679" y="736599"/>
                </a:lnTo>
                <a:lnTo>
                  <a:pt x="2013224" y="736599"/>
                </a:lnTo>
                <a:lnTo>
                  <a:pt x="2009808" y="723899"/>
                </a:lnTo>
                <a:lnTo>
                  <a:pt x="1994408" y="685799"/>
                </a:lnTo>
                <a:lnTo>
                  <a:pt x="1977368" y="634999"/>
                </a:lnTo>
                <a:lnTo>
                  <a:pt x="1958784" y="584199"/>
                </a:lnTo>
                <a:lnTo>
                  <a:pt x="1935361" y="533399"/>
                </a:lnTo>
                <a:lnTo>
                  <a:pt x="1910180" y="482599"/>
                </a:lnTo>
                <a:lnTo>
                  <a:pt x="1883293" y="444499"/>
                </a:lnTo>
                <a:lnTo>
                  <a:pt x="1854752" y="393699"/>
                </a:lnTo>
                <a:lnTo>
                  <a:pt x="1824610" y="355599"/>
                </a:lnTo>
                <a:lnTo>
                  <a:pt x="1792918" y="330199"/>
                </a:lnTo>
                <a:lnTo>
                  <a:pt x="1759729" y="292099"/>
                </a:lnTo>
                <a:lnTo>
                  <a:pt x="1725094" y="266699"/>
                </a:lnTo>
                <a:lnTo>
                  <a:pt x="1689065" y="241299"/>
                </a:lnTo>
                <a:lnTo>
                  <a:pt x="1651695" y="215899"/>
                </a:lnTo>
                <a:lnTo>
                  <a:pt x="1613036" y="190499"/>
                </a:lnTo>
                <a:lnTo>
                  <a:pt x="1222717" y="190499"/>
                </a:lnTo>
                <a:lnTo>
                  <a:pt x="1222870" y="177799"/>
                </a:lnTo>
                <a:lnTo>
                  <a:pt x="1247406" y="177799"/>
                </a:lnTo>
                <a:lnTo>
                  <a:pt x="1247736" y="165099"/>
                </a:lnTo>
                <a:lnTo>
                  <a:pt x="1573139" y="165099"/>
                </a:lnTo>
                <a:lnTo>
                  <a:pt x="1532057" y="152399"/>
                </a:lnTo>
                <a:lnTo>
                  <a:pt x="1489842" y="126999"/>
                </a:lnTo>
                <a:lnTo>
                  <a:pt x="1446545" y="101599"/>
                </a:lnTo>
                <a:lnTo>
                  <a:pt x="1402219" y="88899"/>
                </a:lnTo>
                <a:lnTo>
                  <a:pt x="1356916" y="63499"/>
                </a:lnTo>
                <a:lnTo>
                  <a:pt x="1310688" y="50799"/>
                </a:lnTo>
                <a:lnTo>
                  <a:pt x="1263586" y="25399"/>
                </a:lnTo>
                <a:lnTo>
                  <a:pt x="1220115" y="12699"/>
                </a:lnTo>
                <a:lnTo>
                  <a:pt x="1171276" y="0"/>
                </a:lnTo>
                <a:close/>
              </a:path>
              <a:path w="2080259" h="2082165">
                <a:moveTo>
                  <a:pt x="2073996" y="1219199"/>
                </a:moveTo>
                <a:lnTo>
                  <a:pt x="1569250" y="1219199"/>
                </a:lnTo>
                <a:lnTo>
                  <a:pt x="1568069" y="1231899"/>
                </a:lnTo>
                <a:lnTo>
                  <a:pt x="2072837" y="1231899"/>
                </a:lnTo>
                <a:lnTo>
                  <a:pt x="2073996" y="1219199"/>
                </a:lnTo>
                <a:close/>
              </a:path>
              <a:path w="2080259" h="2082165">
                <a:moveTo>
                  <a:pt x="2078126" y="1142999"/>
                </a:moveTo>
                <a:lnTo>
                  <a:pt x="2069109" y="1142999"/>
                </a:lnTo>
                <a:lnTo>
                  <a:pt x="2072982" y="1155699"/>
                </a:lnTo>
                <a:lnTo>
                  <a:pt x="2079777" y="1155699"/>
                </a:lnTo>
                <a:lnTo>
                  <a:pt x="2078126" y="1142999"/>
                </a:lnTo>
                <a:close/>
              </a:path>
              <a:path w="2080259" h="2082165">
                <a:moveTo>
                  <a:pt x="2060587" y="990599"/>
                </a:moveTo>
                <a:lnTo>
                  <a:pt x="1937080" y="990599"/>
                </a:lnTo>
                <a:lnTo>
                  <a:pt x="1937219" y="1003299"/>
                </a:lnTo>
                <a:lnTo>
                  <a:pt x="1965532" y="1003299"/>
                </a:lnTo>
                <a:lnTo>
                  <a:pt x="1970472" y="1015999"/>
                </a:lnTo>
                <a:lnTo>
                  <a:pt x="2062352" y="1015999"/>
                </a:lnTo>
                <a:lnTo>
                  <a:pt x="2060587" y="990599"/>
                </a:lnTo>
                <a:close/>
              </a:path>
              <a:path w="2080259" h="2082165">
                <a:moveTo>
                  <a:pt x="1937080" y="990599"/>
                </a:moveTo>
                <a:lnTo>
                  <a:pt x="1883600" y="990599"/>
                </a:lnTo>
                <a:lnTo>
                  <a:pt x="1883587" y="1003299"/>
                </a:lnTo>
                <a:lnTo>
                  <a:pt x="1937219" y="1003299"/>
                </a:lnTo>
                <a:lnTo>
                  <a:pt x="1937080" y="990599"/>
                </a:lnTo>
                <a:close/>
              </a:path>
              <a:path w="2080259" h="2082165">
                <a:moveTo>
                  <a:pt x="2058822" y="965199"/>
                </a:moveTo>
                <a:lnTo>
                  <a:pt x="741527" y="965199"/>
                </a:lnTo>
                <a:lnTo>
                  <a:pt x="740473" y="977899"/>
                </a:lnTo>
                <a:lnTo>
                  <a:pt x="2059704" y="977899"/>
                </a:lnTo>
                <a:lnTo>
                  <a:pt x="2058822" y="965199"/>
                </a:lnTo>
                <a:close/>
              </a:path>
              <a:path w="2080259" h="2082165">
                <a:moveTo>
                  <a:pt x="2049136" y="888999"/>
                </a:moveTo>
                <a:lnTo>
                  <a:pt x="1031773" y="888999"/>
                </a:lnTo>
                <a:lnTo>
                  <a:pt x="1031595" y="901699"/>
                </a:lnTo>
                <a:lnTo>
                  <a:pt x="1047699" y="901699"/>
                </a:lnTo>
                <a:lnTo>
                  <a:pt x="1049007" y="914399"/>
                </a:lnTo>
                <a:lnTo>
                  <a:pt x="985481" y="914399"/>
                </a:lnTo>
                <a:lnTo>
                  <a:pt x="985507" y="927099"/>
                </a:lnTo>
                <a:lnTo>
                  <a:pt x="2054510" y="927099"/>
                </a:lnTo>
                <a:lnTo>
                  <a:pt x="2053073" y="914399"/>
                </a:lnTo>
                <a:lnTo>
                  <a:pt x="2049136" y="888999"/>
                </a:lnTo>
                <a:close/>
              </a:path>
              <a:path w="2080259" h="2082165">
                <a:moveTo>
                  <a:pt x="1031773" y="888999"/>
                </a:moveTo>
                <a:lnTo>
                  <a:pt x="980833" y="888999"/>
                </a:lnTo>
                <a:lnTo>
                  <a:pt x="981087" y="901699"/>
                </a:lnTo>
                <a:lnTo>
                  <a:pt x="1031595" y="901699"/>
                </a:lnTo>
                <a:lnTo>
                  <a:pt x="1031773" y="888999"/>
                </a:lnTo>
                <a:close/>
              </a:path>
              <a:path w="2080259" h="2082165">
                <a:moveTo>
                  <a:pt x="2045200" y="863599"/>
                </a:moveTo>
                <a:lnTo>
                  <a:pt x="1047280" y="863599"/>
                </a:lnTo>
                <a:lnTo>
                  <a:pt x="1053020" y="876299"/>
                </a:lnTo>
                <a:lnTo>
                  <a:pt x="2047168" y="876299"/>
                </a:lnTo>
                <a:lnTo>
                  <a:pt x="2045200" y="863599"/>
                </a:lnTo>
                <a:close/>
              </a:path>
              <a:path w="2080259" h="2082165">
                <a:moveTo>
                  <a:pt x="2013224" y="736599"/>
                </a:moveTo>
                <a:lnTo>
                  <a:pt x="1876679" y="736599"/>
                </a:lnTo>
                <a:lnTo>
                  <a:pt x="1871903" y="749299"/>
                </a:lnTo>
                <a:lnTo>
                  <a:pt x="2016639" y="749299"/>
                </a:lnTo>
                <a:lnTo>
                  <a:pt x="2013224" y="736599"/>
                </a:lnTo>
                <a:close/>
              </a:path>
              <a:path w="2080259" h="2082165">
                <a:moveTo>
                  <a:pt x="1573139" y="165099"/>
                </a:moveTo>
                <a:lnTo>
                  <a:pt x="1247736" y="165099"/>
                </a:lnTo>
                <a:lnTo>
                  <a:pt x="1247406" y="177799"/>
                </a:lnTo>
                <a:lnTo>
                  <a:pt x="1222870" y="177799"/>
                </a:lnTo>
                <a:lnTo>
                  <a:pt x="1222717" y="190499"/>
                </a:lnTo>
                <a:lnTo>
                  <a:pt x="1613036" y="190499"/>
                </a:lnTo>
                <a:lnTo>
                  <a:pt x="1573139" y="165099"/>
                </a:lnTo>
                <a:close/>
              </a:path>
              <a:path w="2080259" h="2082165">
                <a:moveTo>
                  <a:pt x="988377" y="2070354"/>
                </a:moveTo>
                <a:lnTo>
                  <a:pt x="988809" y="2072069"/>
                </a:lnTo>
                <a:lnTo>
                  <a:pt x="989012" y="2074012"/>
                </a:lnTo>
                <a:lnTo>
                  <a:pt x="988847" y="2072031"/>
                </a:lnTo>
                <a:lnTo>
                  <a:pt x="988377" y="2070354"/>
                </a:lnTo>
                <a:close/>
              </a:path>
              <a:path w="2080259" h="2082165">
                <a:moveTo>
                  <a:pt x="998255" y="2081860"/>
                </a:moveTo>
                <a:close/>
              </a:path>
              <a:path w="2080259" h="2082165">
                <a:moveTo>
                  <a:pt x="996099" y="2070596"/>
                </a:moveTo>
                <a:lnTo>
                  <a:pt x="998149" y="2081860"/>
                </a:lnTo>
                <a:lnTo>
                  <a:pt x="996099" y="2070596"/>
                </a:lnTo>
                <a:close/>
              </a:path>
              <a:path w="2080259" h="2082165">
                <a:moveTo>
                  <a:pt x="1003465" y="2079854"/>
                </a:moveTo>
                <a:lnTo>
                  <a:pt x="998169" y="2081860"/>
                </a:lnTo>
                <a:lnTo>
                  <a:pt x="1003465" y="2079854"/>
                </a:lnTo>
                <a:close/>
              </a:path>
              <a:path w="2080259" h="2082165">
                <a:moveTo>
                  <a:pt x="1005535" y="2078673"/>
                </a:moveTo>
                <a:lnTo>
                  <a:pt x="1004633" y="2079384"/>
                </a:lnTo>
                <a:lnTo>
                  <a:pt x="1003820" y="2079790"/>
                </a:lnTo>
                <a:lnTo>
                  <a:pt x="1004646" y="2079384"/>
                </a:lnTo>
                <a:lnTo>
                  <a:pt x="1005535" y="2078673"/>
                </a:lnTo>
                <a:close/>
              </a:path>
            </a:pathLst>
          </a:custGeom>
          <a:solidFill>
            <a:srgbClr val="4471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284483" y="349732"/>
            <a:ext cx="1545691" cy="1552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850128" y="8924887"/>
            <a:ext cx="11931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5" dirty="0">
                <a:solidFill>
                  <a:srgbClr val="606061"/>
                </a:solidFill>
                <a:latin typeface="Verdana"/>
                <a:cs typeface="Verdana"/>
              </a:rPr>
              <a:t>750ml:</a:t>
            </a:r>
            <a:r>
              <a:rPr sz="800" spc="-10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800" spc="10" dirty="0">
                <a:solidFill>
                  <a:srgbClr val="606061"/>
                </a:solidFill>
                <a:latin typeface="Verdana"/>
                <a:cs typeface="Verdana"/>
              </a:rPr>
              <a:t>008500001849</a:t>
            </a:r>
            <a:endParaRPr sz="800">
              <a:latin typeface="Verdana"/>
              <a:cs typeface="Verdana"/>
            </a:endParaRPr>
          </a:p>
          <a:p>
            <a:pPr marL="132715" algn="ctr">
              <a:lnSpc>
                <a:spcPct val="100000"/>
              </a:lnSpc>
            </a:pPr>
            <a:r>
              <a:rPr sz="800" spc="-90" dirty="0">
                <a:solidFill>
                  <a:srgbClr val="606061"/>
                </a:solidFill>
                <a:latin typeface="Verdana"/>
                <a:cs typeface="Verdana"/>
              </a:rPr>
              <a:t>1.5L:</a:t>
            </a:r>
            <a:r>
              <a:rPr sz="800" spc="-1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800" spc="10" dirty="0">
                <a:solidFill>
                  <a:srgbClr val="606061"/>
                </a:solidFill>
                <a:latin typeface="Verdana"/>
                <a:cs typeface="Verdana"/>
              </a:rPr>
              <a:t>008500001868</a:t>
            </a:r>
            <a:endParaRPr sz="800">
              <a:latin typeface="Verdana"/>
              <a:cs typeface="Verdana"/>
            </a:endParaRPr>
          </a:p>
          <a:p>
            <a:pPr marL="12700" algn="ctr">
              <a:lnSpc>
                <a:spcPct val="100000"/>
              </a:lnSpc>
            </a:pPr>
            <a:r>
              <a:rPr sz="800" spc="-80" dirty="0">
                <a:solidFill>
                  <a:srgbClr val="606061"/>
                </a:solidFill>
                <a:latin typeface="Verdana"/>
                <a:cs typeface="Verdana"/>
              </a:rPr>
              <a:t>187ml:</a:t>
            </a:r>
            <a:r>
              <a:rPr sz="800" spc="-114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800" spc="25" dirty="0">
                <a:solidFill>
                  <a:srgbClr val="606061"/>
                </a:solidFill>
                <a:latin typeface="Verdana"/>
                <a:cs typeface="Verdana"/>
              </a:rPr>
              <a:t>008500000573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01767" y="2675064"/>
            <a:ext cx="6283325" cy="13271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4765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950"/>
              </a:spcBef>
            </a:pPr>
            <a:r>
              <a:rPr sz="2600" b="1" spc="-45" dirty="0">
                <a:solidFill>
                  <a:srgbClr val="72A654"/>
                </a:solidFill>
                <a:latin typeface="Arial"/>
                <a:cs typeface="Arial"/>
              </a:rPr>
              <a:t>TASTING</a:t>
            </a:r>
            <a:r>
              <a:rPr sz="2600" b="1" spc="-160" dirty="0">
                <a:solidFill>
                  <a:srgbClr val="72A654"/>
                </a:solidFill>
                <a:latin typeface="Arial"/>
                <a:cs typeface="Arial"/>
              </a:rPr>
              <a:t> </a:t>
            </a:r>
            <a:r>
              <a:rPr sz="2600" b="1" spc="-45" dirty="0">
                <a:solidFill>
                  <a:srgbClr val="72A654"/>
                </a:solidFill>
                <a:latin typeface="Arial"/>
                <a:cs typeface="Arial"/>
              </a:rPr>
              <a:t>NOTES</a:t>
            </a:r>
            <a:endParaRPr sz="2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80"/>
              </a:spcBef>
            </a:pPr>
            <a:r>
              <a:rPr sz="2000" spc="-35" dirty="0">
                <a:solidFill>
                  <a:srgbClr val="606061"/>
                </a:solidFill>
                <a:latin typeface="Verdana"/>
                <a:cs typeface="Verdana"/>
              </a:rPr>
              <a:t>Smooth, </a:t>
            </a:r>
            <a:r>
              <a:rPr sz="2000" spc="-55" dirty="0">
                <a:solidFill>
                  <a:srgbClr val="606061"/>
                </a:solidFill>
                <a:latin typeface="Verdana"/>
                <a:cs typeface="Verdana"/>
              </a:rPr>
              <a:t>Sweet, </a:t>
            </a:r>
            <a:r>
              <a:rPr sz="2000" spc="-65" dirty="0">
                <a:solidFill>
                  <a:srgbClr val="606061"/>
                </a:solidFill>
                <a:latin typeface="Verdana"/>
                <a:cs typeface="Verdana"/>
              </a:rPr>
              <a:t>&amp; </a:t>
            </a:r>
            <a:r>
              <a:rPr sz="2000" spc="35" dirty="0">
                <a:solidFill>
                  <a:srgbClr val="606061"/>
                </a:solidFill>
                <a:latin typeface="Verdana"/>
                <a:cs typeface="Verdana"/>
              </a:rPr>
              <a:t>Red</a:t>
            </a:r>
            <a:r>
              <a:rPr sz="2000" spc="-27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2000" spc="15" dirty="0">
                <a:solidFill>
                  <a:srgbClr val="606061"/>
                </a:solidFill>
                <a:latin typeface="Verdana"/>
                <a:cs typeface="Verdana"/>
              </a:rPr>
              <a:t>Fruit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04384" y="6619012"/>
            <a:ext cx="2111375" cy="2070100"/>
          </a:xfrm>
          <a:custGeom>
            <a:avLst/>
            <a:gdLst/>
            <a:ahLst/>
            <a:cxnLst/>
            <a:rect l="l" t="t" r="r" b="b"/>
            <a:pathLst>
              <a:path w="2111375" h="2070100">
                <a:moveTo>
                  <a:pt x="1600035" y="1943100"/>
                </a:moveTo>
                <a:lnTo>
                  <a:pt x="610324" y="1943100"/>
                </a:lnTo>
                <a:lnTo>
                  <a:pt x="599326" y="1968500"/>
                </a:lnTo>
                <a:lnTo>
                  <a:pt x="596469" y="1968500"/>
                </a:lnTo>
                <a:lnTo>
                  <a:pt x="630028" y="1993900"/>
                </a:lnTo>
                <a:lnTo>
                  <a:pt x="669127" y="2019300"/>
                </a:lnTo>
                <a:lnTo>
                  <a:pt x="712701" y="2032000"/>
                </a:lnTo>
                <a:lnTo>
                  <a:pt x="759685" y="2044700"/>
                </a:lnTo>
                <a:lnTo>
                  <a:pt x="859631" y="2070100"/>
                </a:lnTo>
                <a:lnTo>
                  <a:pt x="1094690" y="2070100"/>
                </a:lnTo>
                <a:lnTo>
                  <a:pt x="1118240" y="2057400"/>
                </a:lnTo>
                <a:lnTo>
                  <a:pt x="1143513" y="2044700"/>
                </a:lnTo>
                <a:lnTo>
                  <a:pt x="1170365" y="2032000"/>
                </a:lnTo>
                <a:lnTo>
                  <a:pt x="1425054" y="2032000"/>
                </a:lnTo>
                <a:lnTo>
                  <a:pt x="1474797" y="2019300"/>
                </a:lnTo>
                <a:lnTo>
                  <a:pt x="1523208" y="1993900"/>
                </a:lnTo>
                <a:lnTo>
                  <a:pt x="1570037" y="1968500"/>
                </a:lnTo>
                <a:lnTo>
                  <a:pt x="1600035" y="1943100"/>
                </a:lnTo>
                <a:close/>
              </a:path>
              <a:path w="2111375" h="2070100">
                <a:moveTo>
                  <a:pt x="1425054" y="2032000"/>
                </a:moveTo>
                <a:lnTo>
                  <a:pt x="1281702" y="2032000"/>
                </a:lnTo>
                <a:lnTo>
                  <a:pt x="1326612" y="2044700"/>
                </a:lnTo>
                <a:lnTo>
                  <a:pt x="1374229" y="2044700"/>
                </a:lnTo>
                <a:lnTo>
                  <a:pt x="1425054" y="2032000"/>
                </a:lnTo>
                <a:close/>
              </a:path>
              <a:path w="2111375" h="2070100">
                <a:moveTo>
                  <a:pt x="610312" y="1943100"/>
                </a:moveTo>
                <a:lnTo>
                  <a:pt x="592900" y="1943100"/>
                </a:lnTo>
                <a:lnTo>
                  <a:pt x="591058" y="1955800"/>
                </a:lnTo>
                <a:lnTo>
                  <a:pt x="590931" y="1968500"/>
                </a:lnTo>
                <a:lnTo>
                  <a:pt x="594170" y="1955800"/>
                </a:lnTo>
                <a:lnTo>
                  <a:pt x="603858" y="1955800"/>
                </a:lnTo>
                <a:lnTo>
                  <a:pt x="610312" y="1943100"/>
                </a:lnTo>
                <a:close/>
              </a:path>
              <a:path w="2111375" h="2070100">
                <a:moveTo>
                  <a:pt x="1141981" y="0"/>
                </a:moveTo>
                <a:lnTo>
                  <a:pt x="932932" y="0"/>
                </a:lnTo>
                <a:lnTo>
                  <a:pt x="770298" y="38100"/>
                </a:lnTo>
                <a:lnTo>
                  <a:pt x="721246" y="50800"/>
                </a:lnTo>
                <a:lnTo>
                  <a:pt x="676733" y="63500"/>
                </a:lnTo>
                <a:lnTo>
                  <a:pt x="630434" y="88900"/>
                </a:lnTo>
                <a:lnTo>
                  <a:pt x="585281" y="101600"/>
                </a:lnTo>
                <a:lnTo>
                  <a:pt x="541338" y="127000"/>
                </a:lnTo>
                <a:lnTo>
                  <a:pt x="498665" y="152400"/>
                </a:lnTo>
                <a:lnTo>
                  <a:pt x="457327" y="177800"/>
                </a:lnTo>
                <a:lnTo>
                  <a:pt x="417384" y="203200"/>
                </a:lnTo>
                <a:lnTo>
                  <a:pt x="378901" y="228600"/>
                </a:lnTo>
                <a:lnTo>
                  <a:pt x="341938" y="254000"/>
                </a:lnTo>
                <a:lnTo>
                  <a:pt x="306558" y="279400"/>
                </a:lnTo>
                <a:lnTo>
                  <a:pt x="272824" y="317500"/>
                </a:lnTo>
                <a:lnTo>
                  <a:pt x="240799" y="342900"/>
                </a:lnTo>
                <a:lnTo>
                  <a:pt x="210544" y="381000"/>
                </a:lnTo>
                <a:lnTo>
                  <a:pt x="182122" y="419100"/>
                </a:lnTo>
                <a:lnTo>
                  <a:pt x="155595" y="444500"/>
                </a:lnTo>
                <a:lnTo>
                  <a:pt x="131026" y="482600"/>
                </a:lnTo>
                <a:lnTo>
                  <a:pt x="108478" y="533400"/>
                </a:lnTo>
                <a:lnTo>
                  <a:pt x="88012" y="571500"/>
                </a:lnTo>
                <a:lnTo>
                  <a:pt x="69691" y="609600"/>
                </a:lnTo>
                <a:lnTo>
                  <a:pt x="53577" y="660400"/>
                </a:lnTo>
                <a:lnTo>
                  <a:pt x="39734" y="698500"/>
                </a:lnTo>
                <a:lnTo>
                  <a:pt x="28223" y="749300"/>
                </a:lnTo>
                <a:lnTo>
                  <a:pt x="19106" y="800100"/>
                </a:lnTo>
                <a:lnTo>
                  <a:pt x="12446" y="850900"/>
                </a:lnTo>
                <a:lnTo>
                  <a:pt x="8320" y="901700"/>
                </a:lnTo>
                <a:lnTo>
                  <a:pt x="4406" y="939800"/>
                </a:lnTo>
                <a:lnTo>
                  <a:pt x="1401" y="990600"/>
                </a:lnTo>
                <a:lnTo>
                  <a:pt x="0" y="1054100"/>
                </a:lnTo>
                <a:lnTo>
                  <a:pt x="899" y="1104900"/>
                </a:lnTo>
                <a:lnTo>
                  <a:pt x="4795" y="1155700"/>
                </a:lnTo>
                <a:lnTo>
                  <a:pt x="12383" y="1206500"/>
                </a:lnTo>
                <a:lnTo>
                  <a:pt x="24910" y="1257300"/>
                </a:lnTo>
                <a:lnTo>
                  <a:pt x="43140" y="1308100"/>
                </a:lnTo>
                <a:lnTo>
                  <a:pt x="64599" y="1358900"/>
                </a:lnTo>
                <a:lnTo>
                  <a:pt x="86811" y="1409700"/>
                </a:lnTo>
                <a:lnTo>
                  <a:pt x="107303" y="1460500"/>
                </a:lnTo>
                <a:lnTo>
                  <a:pt x="123598" y="1498600"/>
                </a:lnTo>
                <a:lnTo>
                  <a:pt x="133223" y="1524000"/>
                </a:lnTo>
                <a:lnTo>
                  <a:pt x="149714" y="1562100"/>
                </a:lnTo>
                <a:lnTo>
                  <a:pt x="174337" y="1600200"/>
                </a:lnTo>
                <a:lnTo>
                  <a:pt x="205555" y="1638300"/>
                </a:lnTo>
                <a:lnTo>
                  <a:pt x="241834" y="1663700"/>
                </a:lnTo>
                <a:lnTo>
                  <a:pt x="281636" y="1701800"/>
                </a:lnTo>
                <a:lnTo>
                  <a:pt x="365668" y="1778000"/>
                </a:lnTo>
                <a:lnTo>
                  <a:pt x="406826" y="1803400"/>
                </a:lnTo>
                <a:lnTo>
                  <a:pt x="445364" y="1841500"/>
                </a:lnTo>
                <a:lnTo>
                  <a:pt x="469452" y="1866900"/>
                </a:lnTo>
                <a:lnTo>
                  <a:pt x="516330" y="1905000"/>
                </a:lnTo>
                <a:lnTo>
                  <a:pt x="561348" y="1943100"/>
                </a:lnTo>
                <a:lnTo>
                  <a:pt x="579857" y="1955800"/>
                </a:lnTo>
                <a:lnTo>
                  <a:pt x="590119" y="1955800"/>
                </a:lnTo>
                <a:lnTo>
                  <a:pt x="585394" y="1943100"/>
                </a:lnTo>
                <a:lnTo>
                  <a:pt x="1600035" y="1943100"/>
                </a:lnTo>
                <a:lnTo>
                  <a:pt x="1644448" y="1905000"/>
                </a:lnTo>
                <a:lnTo>
                  <a:pt x="1686047" y="1866900"/>
                </a:lnTo>
                <a:lnTo>
                  <a:pt x="1731974" y="1816100"/>
                </a:lnTo>
                <a:lnTo>
                  <a:pt x="1774369" y="1765300"/>
                </a:lnTo>
                <a:lnTo>
                  <a:pt x="1795039" y="1739900"/>
                </a:lnTo>
                <a:lnTo>
                  <a:pt x="1157580" y="1739900"/>
                </a:lnTo>
                <a:lnTo>
                  <a:pt x="1155928" y="1733956"/>
                </a:lnTo>
                <a:lnTo>
                  <a:pt x="1150036" y="1727200"/>
                </a:lnTo>
                <a:lnTo>
                  <a:pt x="1805374" y="1727200"/>
                </a:lnTo>
                <a:lnTo>
                  <a:pt x="1817129" y="1701800"/>
                </a:lnTo>
                <a:lnTo>
                  <a:pt x="1167537" y="1701800"/>
                </a:lnTo>
                <a:lnTo>
                  <a:pt x="1167511" y="1689100"/>
                </a:lnTo>
                <a:lnTo>
                  <a:pt x="1170712" y="1689100"/>
                </a:lnTo>
                <a:lnTo>
                  <a:pt x="1169416" y="1676400"/>
                </a:lnTo>
                <a:lnTo>
                  <a:pt x="1165200" y="1676400"/>
                </a:lnTo>
                <a:lnTo>
                  <a:pt x="1165733" y="1663700"/>
                </a:lnTo>
                <a:lnTo>
                  <a:pt x="1894433" y="1663700"/>
                </a:lnTo>
                <a:lnTo>
                  <a:pt x="1913417" y="1638300"/>
                </a:lnTo>
                <a:lnTo>
                  <a:pt x="1938597" y="1587500"/>
                </a:lnTo>
                <a:lnTo>
                  <a:pt x="1960726" y="1549400"/>
                </a:lnTo>
                <a:lnTo>
                  <a:pt x="1970387" y="1524000"/>
                </a:lnTo>
                <a:lnTo>
                  <a:pt x="897789" y="1524000"/>
                </a:lnTo>
                <a:lnTo>
                  <a:pt x="897001" y="1511300"/>
                </a:lnTo>
                <a:lnTo>
                  <a:pt x="1975217" y="1511300"/>
                </a:lnTo>
                <a:lnTo>
                  <a:pt x="1980048" y="1498600"/>
                </a:lnTo>
                <a:lnTo>
                  <a:pt x="1996807" y="1460500"/>
                </a:lnTo>
                <a:lnTo>
                  <a:pt x="2011249" y="1435100"/>
                </a:lnTo>
                <a:lnTo>
                  <a:pt x="2024427" y="1409700"/>
                </a:lnTo>
                <a:lnTo>
                  <a:pt x="967347" y="1409700"/>
                </a:lnTo>
                <a:lnTo>
                  <a:pt x="968680" y="1397000"/>
                </a:lnTo>
                <a:lnTo>
                  <a:pt x="953021" y="1397000"/>
                </a:lnTo>
                <a:lnTo>
                  <a:pt x="952538" y="1384300"/>
                </a:lnTo>
                <a:lnTo>
                  <a:pt x="954863" y="1384300"/>
                </a:lnTo>
                <a:lnTo>
                  <a:pt x="955434" y="1371600"/>
                </a:lnTo>
                <a:lnTo>
                  <a:pt x="2042758" y="1371600"/>
                </a:lnTo>
                <a:lnTo>
                  <a:pt x="2048628" y="1358900"/>
                </a:lnTo>
                <a:lnTo>
                  <a:pt x="2063834" y="1320800"/>
                </a:lnTo>
                <a:lnTo>
                  <a:pt x="2076387" y="1282700"/>
                </a:lnTo>
                <a:lnTo>
                  <a:pt x="2091006" y="1219200"/>
                </a:lnTo>
                <a:lnTo>
                  <a:pt x="2096848" y="1181100"/>
                </a:lnTo>
                <a:lnTo>
                  <a:pt x="2101711" y="1143000"/>
                </a:lnTo>
                <a:lnTo>
                  <a:pt x="2106561" y="1092200"/>
                </a:lnTo>
                <a:lnTo>
                  <a:pt x="2108691" y="1066800"/>
                </a:lnTo>
                <a:lnTo>
                  <a:pt x="513474" y="1066800"/>
                </a:lnTo>
                <a:lnTo>
                  <a:pt x="513423" y="1054100"/>
                </a:lnTo>
                <a:lnTo>
                  <a:pt x="2109756" y="1054100"/>
                </a:lnTo>
                <a:lnTo>
                  <a:pt x="2111294" y="1003300"/>
                </a:lnTo>
                <a:lnTo>
                  <a:pt x="479540" y="1003300"/>
                </a:lnTo>
                <a:lnTo>
                  <a:pt x="480365" y="990600"/>
                </a:lnTo>
                <a:lnTo>
                  <a:pt x="2111263" y="990600"/>
                </a:lnTo>
                <a:lnTo>
                  <a:pt x="2111172" y="952500"/>
                </a:lnTo>
                <a:lnTo>
                  <a:pt x="2110281" y="927100"/>
                </a:lnTo>
                <a:lnTo>
                  <a:pt x="2041386" y="927100"/>
                </a:lnTo>
                <a:lnTo>
                  <a:pt x="2048640" y="914400"/>
                </a:lnTo>
                <a:lnTo>
                  <a:pt x="2109836" y="914400"/>
                </a:lnTo>
                <a:lnTo>
                  <a:pt x="2109390" y="901700"/>
                </a:lnTo>
                <a:lnTo>
                  <a:pt x="2057896" y="901700"/>
                </a:lnTo>
                <a:lnTo>
                  <a:pt x="2054700" y="889000"/>
                </a:lnTo>
                <a:lnTo>
                  <a:pt x="2058878" y="876300"/>
                </a:lnTo>
                <a:lnTo>
                  <a:pt x="2107093" y="876300"/>
                </a:lnTo>
                <a:lnTo>
                  <a:pt x="2105945" y="863600"/>
                </a:lnTo>
                <a:lnTo>
                  <a:pt x="2100834" y="812800"/>
                </a:lnTo>
                <a:lnTo>
                  <a:pt x="2068957" y="812800"/>
                </a:lnTo>
                <a:lnTo>
                  <a:pt x="2064545" y="800100"/>
                </a:lnTo>
                <a:lnTo>
                  <a:pt x="2064712" y="787400"/>
                </a:lnTo>
                <a:lnTo>
                  <a:pt x="2093753" y="787400"/>
                </a:lnTo>
                <a:lnTo>
                  <a:pt x="2090213" y="774700"/>
                </a:lnTo>
                <a:lnTo>
                  <a:pt x="2077698" y="736600"/>
                </a:lnTo>
                <a:lnTo>
                  <a:pt x="1988706" y="736600"/>
                </a:lnTo>
                <a:lnTo>
                  <a:pt x="1990979" y="723900"/>
                </a:lnTo>
                <a:lnTo>
                  <a:pt x="1976705" y="723900"/>
                </a:lnTo>
                <a:lnTo>
                  <a:pt x="1976044" y="711200"/>
                </a:lnTo>
                <a:lnTo>
                  <a:pt x="2068184" y="711200"/>
                </a:lnTo>
                <a:lnTo>
                  <a:pt x="2052154" y="673100"/>
                </a:lnTo>
                <a:lnTo>
                  <a:pt x="2027469" y="635000"/>
                </a:lnTo>
                <a:lnTo>
                  <a:pt x="2000849" y="596900"/>
                </a:lnTo>
                <a:lnTo>
                  <a:pt x="1987259" y="571500"/>
                </a:lnTo>
                <a:lnTo>
                  <a:pt x="1764183" y="571500"/>
                </a:lnTo>
                <a:lnTo>
                  <a:pt x="1762900" y="558800"/>
                </a:lnTo>
                <a:lnTo>
                  <a:pt x="1755979" y="558800"/>
                </a:lnTo>
                <a:lnTo>
                  <a:pt x="1755356" y="546100"/>
                </a:lnTo>
                <a:lnTo>
                  <a:pt x="1973669" y="546100"/>
                </a:lnTo>
                <a:lnTo>
                  <a:pt x="1922977" y="469900"/>
                </a:lnTo>
                <a:lnTo>
                  <a:pt x="1895988" y="431800"/>
                </a:lnTo>
                <a:lnTo>
                  <a:pt x="1865541" y="393700"/>
                </a:lnTo>
                <a:lnTo>
                  <a:pt x="1837027" y="368300"/>
                </a:lnTo>
                <a:lnTo>
                  <a:pt x="1798714" y="330200"/>
                </a:lnTo>
                <a:lnTo>
                  <a:pt x="1765097" y="292100"/>
                </a:lnTo>
                <a:lnTo>
                  <a:pt x="1719169" y="292100"/>
                </a:lnTo>
                <a:lnTo>
                  <a:pt x="1705991" y="279400"/>
                </a:lnTo>
                <a:lnTo>
                  <a:pt x="1704632" y="279400"/>
                </a:lnTo>
                <a:lnTo>
                  <a:pt x="1706131" y="266700"/>
                </a:lnTo>
                <a:lnTo>
                  <a:pt x="1696289" y="266700"/>
                </a:lnTo>
                <a:lnTo>
                  <a:pt x="1696670" y="254000"/>
                </a:lnTo>
                <a:lnTo>
                  <a:pt x="1748001" y="254000"/>
                </a:lnTo>
                <a:lnTo>
                  <a:pt x="1745332" y="241300"/>
                </a:lnTo>
                <a:lnTo>
                  <a:pt x="1734358" y="228600"/>
                </a:lnTo>
                <a:lnTo>
                  <a:pt x="1725311" y="215900"/>
                </a:lnTo>
                <a:lnTo>
                  <a:pt x="1725753" y="203200"/>
                </a:lnTo>
                <a:lnTo>
                  <a:pt x="1714978" y="190500"/>
                </a:lnTo>
                <a:lnTo>
                  <a:pt x="1690572" y="177800"/>
                </a:lnTo>
                <a:lnTo>
                  <a:pt x="1654982" y="165100"/>
                </a:lnTo>
                <a:lnTo>
                  <a:pt x="1610654" y="139700"/>
                </a:lnTo>
                <a:lnTo>
                  <a:pt x="1560032" y="114300"/>
                </a:lnTo>
                <a:lnTo>
                  <a:pt x="674828" y="114300"/>
                </a:lnTo>
                <a:lnTo>
                  <a:pt x="674231" y="101600"/>
                </a:lnTo>
                <a:lnTo>
                  <a:pt x="692366" y="101600"/>
                </a:lnTo>
                <a:lnTo>
                  <a:pt x="691096" y="88900"/>
                </a:lnTo>
                <a:lnTo>
                  <a:pt x="1505563" y="88900"/>
                </a:lnTo>
                <a:lnTo>
                  <a:pt x="1394866" y="38100"/>
                </a:lnTo>
                <a:lnTo>
                  <a:pt x="1343529" y="12700"/>
                </a:lnTo>
                <a:lnTo>
                  <a:pt x="1185010" y="12700"/>
                </a:lnTo>
                <a:lnTo>
                  <a:pt x="1141981" y="0"/>
                </a:lnTo>
                <a:close/>
              </a:path>
              <a:path w="2111375" h="2070100">
                <a:moveTo>
                  <a:pt x="1155928" y="1733956"/>
                </a:moveTo>
                <a:lnTo>
                  <a:pt x="1157580" y="1739900"/>
                </a:lnTo>
                <a:lnTo>
                  <a:pt x="1161111" y="1739900"/>
                </a:lnTo>
                <a:lnTo>
                  <a:pt x="1155928" y="1733956"/>
                </a:lnTo>
                <a:close/>
              </a:path>
              <a:path w="2111375" h="2070100">
                <a:moveTo>
                  <a:pt x="1805374" y="1727200"/>
                </a:moveTo>
                <a:lnTo>
                  <a:pt x="1154049" y="1727200"/>
                </a:lnTo>
                <a:lnTo>
                  <a:pt x="1155928" y="1733956"/>
                </a:lnTo>
                <a:lnTo>
                  <a:pt x="1161111" y="1739900"/>
                </a:lnTo>
                <a:lnTo>
                  <a:pt x="1795039" y="1739900"/>
                </a:lnTo>
                <a:lnTo>
                  <a:pt x="1805374" y="1727200"/>
                </a:lnTo>
                <a:close/>
              </a:path>
              <a:path w="2111375" h="2070100">
                <a:moveTo>
                  <a:pt x="1178040" y="1689100"/>
                </a:moveTo>
                <a:lnTo>
                  <a:pt x="1167511" y="1689100"/>
                </a:lnTo>
                <a:lnTo>
                  <a:pt x="1167537" y="1701800"/>
                </a:lnTo>
                <a:lnTo>
                  <a:pt x="1178268" y="1701800"/>
                </a:lnTo>
                <a:lnTo>
                  <a:pt x="1178040" y="1689100"/>
                </a:lnTo>
                <a:close/>
              </a:path>
              <a:path w="2111375" h="2070100">
                <a:moveTo>
                  <a:pt x="1894433" y="1663700"/>
                </a:moveTo>
                <a:lnTo>
                  <a:pt x="1165733" y="1663700"/>
                </a:lnTo>
                <a:lnTo>
                  <a:pt x="1165200" y="1676400"/>
                </a:lnTo>
                <a:lnTo>
                  <a:pt x="1169416" y="1676400"/>
                </a:lnTo>
                <a:lnTo>
                  <a:pt x="1170724" y="1689100"/>
                </a:lnTo>
                <a:lnTo>
                  <a:pt x="1178040" y="1689100"/>
                </a:lnTo>
                <a:lnTo>
                  <a:pt x="1178268" y="1701800"/>
                </a:lnTo>
                <a:lnTo>
                  <a:pt x="1817129" y="1701800"/>
                </a:lnTo>
                <a:lnTo>
                  <a:pt x="1852927" y="1689100"/>
                </a:lnTo>
                <a:lnTo>
                  <a:pt x="1884942" y="1676400"/>
                </a:lnTo>
                <a:lnTo>
                  <a:pt x="1894433" y="1663700"/>
                </a:lnTo>
                <a:close/>
              </a:path>
              <a:path w="2111375" h="2070100">
                <a:moveTo>
                  <a:pt x="897001" y="1511300"/>
                </a:moveTo>
                <a:lnTo>
                  <a:pt x="897789" y="1524000"/>
                </a:lnTo>
                <a:lnTo>
                  <a:pt x="897001" y="1511300"/>
                </a:lnTo>
                <a:close/>
              </a:path>
              <a:path w="2111375" h="2070100">
                <a:moveTo>
                  <a:pt x="1975217" y="1511300"/>
                </a:moveTo>
                <a:lnTo>
                  <a:pt x="897001" y="1511300"/>
                </a:lnTo>
                <a:lnTo>
                  <a:pt x="897801" y="1524000"/>
                </a:lnTo>
                <a:lnTo>
                  <a:pt x="1970387" y="1524000"/>
                </a:lnTo>
                <a:lnTo>
                  <a:pt x="1975217" y="1511300"/>
                </a:lnTo>
                <a:close/>
              </a:path>
              <a:path w="2111375" h="2070100">
                <a:moveTo>
                  <a:pt x="2042758" y="1371600"/>
                </a:moveTo>
                <a:lnTo>
                  <a:pt x="955447" y="1371600"/>
                </a:lnTo>
                <a:lnTo>
                  <a:pt x="954863" y="1384300"/>
                </a:lnTo>
                <a:lnTo>
                  <a:pt x="963511" y="1384300"/>
                </a:lnTo>
                <a:lnTo>
                  <a:pt x="963486" y="1397000"/>
                </a:lnTo>
                <a:lnTo>
                  <a:pt x="968680" y="1397000"/>
                </a:lnTo>
                <a:lnTo>
                  <a:pt x="967347" y="1409700"/>
                </a:lnTo>
                <a:lnTo>
                  <a:pt x="2024427" y="1409700"/>
                </a:lnTo>
                <a:lnTo>
                  <a:pt x="2031017" y="1397000"/>
                </a:lnTo>
                <a:lnTo>
                  <a:pt x="2042758" y="1371600"/>
                </a:lnTo>
                <a:close/>
              </a:path>
              <a:path w="2111375" h="2070100">
                <a:moveTo>
                  <a:pt x="963511" y="1384300"/>
                </a:moveTo>
                <a:lnTo>
                  <a:pt x="952538" y="1384300"/>
                </a:lnTo>
                <a:lnTo>
                  <a:pt x="953021" y="1397000"/>
                </a:lnTo>
                <a:lnTo>
                  <a:pt x="963486" y="1397000"/>
                </a:lnTo>
                <a:lnTo>
                  <a:pt x="963511" y="1384300"/>
                </a:lnTo>
                <a:close/>
              </a:path>
              <a:path w="2111375" h="2070100">
                <a:moveTo>
                  <a:pt x="2109756" y="1054100"/>
                </a:moveTo>
                <a:lnTo>
                  <a:pt x="513423" y="1054100"/>
                </a:lnTo>
                <a:lnTo>
                  <a:pt x="513474" y="1066800"/>
                </a:lnTo>
                <a:lnTo>
                  <a:pt x="2108691" y="1066800"/>
                </a:lnTo>
                <a:lnTo>
                  <a:pt x="2109756" y="1054100"/>
                </a:lnTo>
                <a:close/>
              </a:path>
              <a:path w="2111375" h="2070100">
                <a:moveTo>
                  <a:pt x="2111263" y="990600"/>
                </a:moveTo>
                <a:lnTo>
                  <a:pt x="480365" y="990600"/>
                </a:lnTo>
                <a:lnTo>
                  <a:pt x="479540" y="1003300"/>
                </a:lnTo>
                <a:lnTo>
                  <a:pt x="2111294" y="1003300"/>
                </a:lnTo>
                <a:lnTo>
                  <a:pt x="2111263" y="990600"/>
                </a:lnTo>
                <a:close/>
              </a:path>
              <a:path w="2111375" h="2070100">
                <a:moveTo>
                  <a:pt x="2109836" y="914400"/>
                </a:moveTo>
                <a:lnTo>
                  <a:pt x="2060664" y="914400"/>
                </a:lnTo>
                <a:lnTo>
                  <a:pt x="2059240" y="927100"/>
                </a:lnTo>
                <a:lnTo>
                  <a:pt x="2110281" y="927100"/>
                </a:lnTo>
                <a:lnTo>
                  <a:pt x="2109836" y="914400"/>
                </a:lnTo>
                <a:close/>
              </a:path>
              <a:path w="2111375" h="2070100">
                <a:moveTo>
                  <a:pt x="2107093" y="876300"/>
                </a:moveTo>
                <a:lnTo>
                  <a:pt x="2068957" y="876300"/>
                </a:lnTo>
                <a:lnTo>
                  <a:pt x="2075685" y="889000"/>
                </a:lnTo>
                <a:lnTo>
                  <a:pt x="2071794" y="901700"/>
                </a:lnTo>
                <a:lnTo>
                  <a:pt x="2109390" y="901700"/>
                </a:lnTo>
                <a:lnTo>
                  <a:pt x="2107093" y="876300"/>
                </a:lnTo>
                <a:close/>
              </a:path>
              <a:path w="2111375" h="2070100">
                <a:moveTo>
                  <a:pt x="2093753" y="787400"/>
                </a:moveTo>
                <a:lnTo>
                  <a:pt x="2066168" y="787400"/>
                </a:lnTo>
                <a:lnTo>
                  <a:pt x="2069189" y="800100"/>
                </a:lnTo>
                <a:lnTo>
                  <a:pt x="2068957" y="812800"/>
                </a:lnTo>
                <a:lnTo>
                  <a:pt x="2100834" y="812800"/>
                </a:lnTo>
                <a:lnTo>
                  <a:pt x="2093753" y="787400"/>
                </a:lnTo>
                <a:close/>
              </a:path>
              <a:path w="2111375" h="2070100">
                <a:moveTo>
                  <a:pt x="2068184" y="711200"/>
                </a:moveTo>
                <a:lnTo>
                  <a:pt x="2001012" y="711200"/>
                </a:lnTo>
                <a:lnTo>
                  <a:pt x="1999755" y="723900"/>
                </a:lnTo>
                <a:lnTo>
                  <a:pt x="1990979" y="723900"/>
                </a:lnTo>
                <a:lnTo>
                  <a:pt x="1988706" y="736600"/>
                </a:lnTo>
                <a:lnTo>
                  <a:pt x="2077698" y="736600"/>
                </a:lnTo>
                <a:lnTo>
                  <a:pt x="2073527" y="723900"/>
                </a:lnTo>
                <a:lnTo>
                  <a:pt x="2068184" y="711200"/>
                </a:lnTo>
                <a:close/>
              </a:path>
              <a:path w="2111375" h="2070100">
                <a:moveTo>
                  <a:pt x="1976057" y="711200"/>
                </a:moveTo>
                <a:lnTo>
                  <a:pt x="1976705" y="723900"/>
                </a:lnTo>
                <a:lnTo>
                  <a:pt x="1976057" y="711200"/>
                </a:lnTo>
                <a:close/>
              </a:path>
              <a:path w="2111375" h="2070100">
                <a:moveTo>
                  <a:pt x="2001000" y="711200"/>
                </a:moveTo>
                <a:lnTo>
                  <a:pt x="1976057" y="711200"/>
                </a:lnTo>
                <a:lnTo>
                  <a:pt x="1976705" y="723900"/>
                </a:lnTo>
                <a:lnTo>
                  <a:pt x="1999755" y="723900"/>
                </a:lnTo>
                <a:lnTo>
                  <a:pt x="2001000" y="711200"/>
                </a:lnTo>
                <a:close/>
              </a:path>
              <a:path w="2111375" h="2070100">
                <a:moveTo>
                  <a:pt x="1909801" y="558800"/>
                </a:moveTo>
                <a:lnTo>
                  <a:pt x="1762900" y="558800"/>
                </a:lnTo>
                <a:lnTo>
                  <a:pt x="1764183" y="571500"/>
                </a:lnTo>
                <a:lnTo>
                  <a:pt x="1906461" y="571500"/>
                </a:lnTo>
                <a:lnTo>
                  <a:pt x="1909801" y="558800"/>
                </a:lnTo>
                <a:close/>
              </a:path>
              <a:path w="2111375" h="2070100">
                <a:moveTo>
                  <a:pt x="1909809" y="558816"/>
                </a:moveTo>
                <a:lnTo>
                  <a:pt x="1906461" y="571500"/>
                </a:lnTo>
                <a:lnTo>
                  <a:pt x="1916303" y="571500"/>
                </a:lnTo>
                <a:lnTo>
                  <a:pt x="1909809" y="558816"/>
                </a:lnTo>
                <a:close/>
              </a:path>
              <a:path w="2111375" h="2070100">
                <a:moveTo>
                  <a:pt x="1909814" y="558800"/>
                </a:moveTo>
                <a:lnTo>
                  <a:pt x="1916303" y="571500"/>
                </a:lnTo>
                <a:lnTo>
                  <a:pt x="1909814" y="558800"/>
                </a:lnTo>
                <a:close/>
              </a:path>
              <a:path w="2111375" h="2070100">
                <a:moveTo>
                  <a:pt x="1973669" y="546100"/>
                </a:moveTo>
                <a:lnTo>
                  <a:pt x="1755356" y="546100"/>
                </a:lnTo>
                <a:lnTo>
                  <a:pt x="1755979" y="558800"/>
                </a:lnTo>
                <a:lnTo>
                  <a:pt x="1909814" y="558800"/>
                </a:lnTo>
                <a:lnTo>
                  <a:pt x="1916316" y="571500"/>
                </a:lnTo>
                <a:lnTo>
                  <a:pt x="1987259" y="571500"/>
                </a:lnTo>
                <a:lnTo>
                  <a:pt x="1973669" y="546100"/>
                </a:lnTo>
                <a:close/>
              </a:path>
              <a:path w="2111375" h="2070100">
                <a:moveTo>
                  <a:pt x="1748001" y="254000"/>
                </a:moveTo>
                <a:lnTo>
                  <a:pt x="1696670" y="254000"/>
                </a:lnTo>
                <a:lnTo>
                  <a:pt x="1696289" y="266700"/>
                </a:lnTo>
                <a:lnTo>
                  <a:pt x="1710500" y="266700"/>
                </a:lnTo>
                <a:lnTo>
                  <a:pt x="1714525" y="279400"/>
                </a:lnTo>
                <a:lnTo>
                  <a:pt x="1719714" y="279400"/>
                </a:lnTo>
                <a:lnTo>
                  <a:pt x="1719169" y="292100"/>
                </a:lnTo>
                <a:lnTo>
                  <a:pt x="1765097" y="292100"/>
                </a:lnTo>
                <a:lnTo>
                  <a:pt x="1750670" y="266700"/>
                </a:lnTo>
                <a:lnTo>
                  <a:pt x="1748001" y="254000"/>
                </a:lnTo>
                <a:close/>
              </a:path>
              <a:path w="2111375" h="2070100">
                <a:moveTo>
                  <a:pt x="674535" y="101600"/>
                </a:moveTo>
                <a:lnTo>
                  <a:pt x="674231" y="101600"/>
                </a:lnTo>
                <a:lnTo>
                  <a:pt x="674828" y="114300"/>
                </a:lnTo>
                <a:lnTo>
                  <a:pt x="674535" y="101600"/>
                </a:lnTo>
                <a:close/>
              </a:path>
              <a:path w="2111375" h="2070100">
                <a:moveTo>
                  <a:pt x="690100" y="101600"/>
                </a:moveTo>
                <a:lnTo>
                  <a:pt x="674535" y="101600"/>
                </a:lnTo>
                <a:lnTo>
                  <a:pt x="674828" y="114300"/>
                </a:lnTo>
                <a:lnTo>
                  <a:pt x="689361" y="114300"/>
                </a:lnTo>
                <a:lnTo>
                  <a:pt x="690100" y="101600"/>
                </a:lnTo>
                <a:close/>
              </a:path>
              <a:path w="2111375" h="2070100">
                <a:moveTo>
                  <a:pt x="693331" y="101600"/>
                </a:moveTo>
                <a:lnTo>
                  <a:pt x="690100" y="101600"/>
                </a:lnTo>
                <a:lnTo>
                  <a:pt x="689361" y="114300"/>
                </a:lnTo>
                <a:lnTo>
                  <a:pt x="690525" y="114300"/>
                </a:lnTo>
                <a:lnTo>
                  <a:pt x="693331" y="101600"/>
                </a:lnTo>
                <a:close/>
              </a:path>
              <a:path w="2111375" h="2070100">
                <a:moveTo>
                  <a:pt x="696430" y="101600"/>
                </a:moveTo>
                <a:lnTo>
                  <a:pt x="693331" y="101600"/>
                </a:lnTo>
                <a:lnTo>
                  <a:pt x="690525" y="114300"/>
                </a:lnTo>
                <a:lnTo>
                  <a:pt x="696011" y="114300"/>
                </a:lnTo>
                <a:lnTo>
                  <a:pt x="696430" y="101600"/>
                </a:lnTo>
                <a:close/>
              </a:path>
              <a:path w="2111375" h="2070100">
                <a:moveTo>
                  <a:pt x="1505563" y="88900"/>
                </a:moveTo>
                <a:lnTo>
                  <a:pt x="691096" y="88900"/>
                </a:lnTo>
                <a:lnTo>
                  <a:pt x="692366" y="101600"/>
                </a:lnTo>
                <a:lnTo>
                  <a:pt x="696430" y="101600"/>
                </a:lnTo>
                <a:lnTo>
                  <a:pt x="696024" y="114300"/>
                </a:lnTo>
                <a:lnTo>
                  <a:pt x="1560032" y="114300"/>
                </a:lnTo>
                <a:lnTo>
                  <a:pt x="1505563" y="88900"/>
                </a:lnTo>
                <a:close/>
              </a:path>
              <a:path w="2111375" h="2070100">
                <a:moveTo>
                  <a:pt x="1298128" y="0"/>
                </a:moveTo>
                <a:lnTo>
                  <a:pt x="1234915" y="0"/>
                </a:lnTo>
                <a:lnTo>
                  <a:pt x="1221994" y="12700"/>
                </a:lnTo>
                <a:lnTo>
                  <a:pt x="1343529" y="12700"/>
                </a:lnTo>
                <a:lnTo>
                  <a:pt x="1298128" y="0"/>
                </a:lnTo>
                <a:close/>
              </a:path>
            </a:pathLst>
          </a:custGeom>
          <a:solidFill>
            <a:srgbClr val="815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447501" y="7027164"/>
            <a:ext cx="1574800" cy="759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7675">
              <a:lnSpc>
                <a:spcPct val="100000"/>
              </a:lnSpc>
              <a:spcBef>
                <a:spcPts val="100"/>
              </a:spcBef>
            </a:pP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GOLD!</a:t>
            </a:r>
            <a:endParaRPr sz="1600">
              <a:latin typeface="Arial Black"/>
              <a:cs typeface="Arial Black"/>
            </a:endParaRPr>
          </a:p>
          <a:p>
            <a:pPr marL="12065" marR="5080" algn="ctr">
              <a:lnSpc>
                <a:spcPct val="100000"/>
              </a:lnSpc>
              <a:spcBef>
                <a:spcPts val="1220"/>
              </a:spcBef>
            </a:pPr>
            <a:r>
              <a:rPr sz="1100" spc="-80" dirty="0">
                <a:solidFill>
                  <a:srgbClr val="FFFFFF"/>
                </a:solidFill>
                <a:latin typeface="Arial Black"/>
                <a:cs typeface="Arial Black"/>
              </a:rPr>
              <a:t>2016 </a:t>
            </a:r>
            <a:r>
              <a:rPr sz="1100" spc="-50" dirty="0">
                <a:solidFill>
                  <a:srgbClr val="FFFFFF"/>
                </a:solidFill>
                <a:latin typeface="Arial Black"/>
                <a:cs typeface="Arial Black"/>
              </a:rPr>
              <a:t>Denver </a:t>
            </a:r>
            <a:r>
              <a:rPr sz="1100" spc="-55" dirty="0">
                <a:solidFill>
                  <a:srgbClr val="FFFFFF"/>
                </a:solidFill>
                <a:latin typeface="Arial Black"/>
                <a:cs typeface="Arial Black"/>
              </a:rPr>
              <a:t>Intl </a:t>
            </a:r>
            <a:r>
              <a:rPr sz="1100" spc="-25" dirty="0">
                <a:solidFill>
                  <a:srgbClr val="FFFFFF"/>
                </a:solidFill>
                <a:latin typeface="Arial Black"/>
                <a:cs typeface="Arial Black"/>
              </a:rPr>
              <a:t>Wine  </a:t>
            </a:r>
            <a:r>
              <a:rPr sz="1100" spc="-40" dirty="0">
                <a:solidFill>
                  <a:srgbClr val="FFFFFF"/>
                </a:solidFill>
                <a:latin typeface="Arial Black"/>
                <a:cs typeface="Arial Black"/>
              </a:rPr>
              <a:t>Competition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504150" y="7039864"/>
            <a:ext cx="1076325" cy="772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8755">
              <a:lnSpc>
                <a:spcPct val="100000"/>
              </a:lnSpc>
              <a:spcBef>
                <a:spcPts val="100"/>
              </a:spcBef>
            </a:pP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GOLD!</a:t>
            </a:r>
            <a:endParaRPr sz="1600">
              <a:latin typeface="Arial Black"/>
              <a:cs typeface="Arial Black"/>
            </a:endParaRPr>
          </a:p>
          <a:p>
            <a:pPr marL="12065" marR="5080" algn="ctr">
              <a:lnSpc>
                <a:spcPct val="100000"/>
              </a:lnSpc>
              <a:spcBef>
                <a:spcPts val="1320"/>
              </a:spcBef>
            </a:pPr>
            <a:r>
              <a:rPr sz="1100" spc="-80" dirty="0">
                <a:solidFill>
                  <a:srgbClr val="FFFFFF"/>
                </a:solidFill>
                <a:latin typeface="Arial Black"/>
                <a:cs typeface="Arial Black"/>
              </a:rPr>
              <a:t>2016 </a:t>
            </a:r>
            <a:r>
              <a:rPr sz="1100" spc="-50" dirty="0">
                <a:solidFill>
                  <a:srgbClr val="FFFFFF"/>
                </a:solidFill>
                <a:latin typeface="Arial Black"/>
                <a:cs typeface="Arial Black"/>
              </a:rPr>
              <a:t>Lone</a:t>
            </a:r>
            <a:r>
              <a:rPr sz="1100" spc="-9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100" spc="-65" dirty="0">
                <a:solidFill>
                  <a:srgbClr val="FFFFFF"/>
                </a:solidFill>
                <a:latin typeface="Arial Black"/>
                <a:cs typeface="Arial Black"/>
              </a:rPr>
              <a:t>Star  </a:t>
            </a:r>
            <a:r>
              <a:rPr sz="1100" spc="-55" dirty="0">
                <a:solidFill>
                  <a:srgbClr val="FFFFFF"/>
                </a:solidFill>
                <a:latin typeface="Arial Black"/>
                <a:cs typeface="Arial Black"/>
              </a:rPr>
              <a:t>Intl </a:t>
            </a:r>
            <a:r>
              <a:rPr sz="1100" spc="-25" dirty="0">
                <a:solidFill>
                  <a:srgbClr val="FFFFFF"/>
                </a:solidFill>
                <a:latin typeface="Arial Black"/>
                <a:cs typeface="Arial Black"/>
              </a:rPr>
              <a:t>Wine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115867" y="7039864"/>
            <a:ext cx="123190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6225">
              <a:lnSpc>
                <a:spcPct val="100000"/>
              </a:lnSpc>
              <a:spcBef>
                <a:spcPts val="100"/>
              </a:spcBef>
            </a:pP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GOLD!</a:t>
            </a:r>
            <a:endParaRPr sz="1600">
              <a:latin typeface="Arial Black"/>
              <a:cs typeface="Arial Black"/>
            </a:endParaRPr>
          </a:p>
          <a:p>
            <a:pPr marL="12065" marR="5080" algn="ctr">
              <a:lnSpc>
                <a:spcPct val="100000"/>
              </a:lnSpc>
              <a:spcBef>
                <a:spcPts val="1320"/>
              </a:spcBef>
            </a:pPr>
            <a:r>
              <a:rPr sz="1100" spc="-80" dirty="0">
                <a:solidFill>
                  <a:srgbClr val="FFFFFF"/>
                </a:solidFill>
                <a:latin typeface="Arial Black"/>
                <a:cs typeface="Arial Black"/>
              </a:rPr>
              <a:t>2016 </a:t>
            </a:r>
            <a:r>
              <a:rPr sz="1100" spc="-100" dirty="0">
                <a:solidFill>
                  <a:srgbClr val="FFFFFF"/>
                </a:solidFill>
                <a:latin typeface="Arial Black"/>
                <a:cs typeface="Arial Black"/>
              </a:rPr>
              <a:t>Toast </a:t>
            </a:r>
            <a:r>
              <a:rPr sz="1100" spc="-15" dirty="0">
                <a:solidFill>
                  <a:srgbClr val="FFFFFF"/>
                </a:solidFill>
                <a:latin typeface="Arial Black"/>
                <a:cs typeface="Arial Black"/>
              </a:rPr>
              <a:t>of </a:t>
            </a:r>
            <a:r>
              <a:rPr sz="1100" spc="-55" dirty="0">
                <a:solidFill>
                  <a:srgbClr val="FFFFFF"/>
                </a:solidFill>
                <a:latin typeface="Arial Black"/>
                <a:cs typeface="Arial Black"/>
              </a:rPr>
              <a:t>the  </a:t>
            </a:r>
            <a:r>
              <a:rPr sz="1100" spc="-70" dirty="0">
                <a:solidFill>
                  <a:srgbClr val="FFFFFF"/>
                </a:solidFill>
                <a:latin typeface="Arial Black"/>
                <a:cs typeface="Arial Black"/>
              </a:rPr>
              <a:t>Coast </a:t>
            </a:r>
            <a:r>
              <a:rPr sz="1100" spc="-25" dirty="0">
                <a:solidFill>
                  <a:srgbClr val="FFFFFF"/>
                </a:solidFill>
                <a:latin typeface="Arial Black"/>
                <a:cs typeface="Arial Black"/>
              </a:rPr>
              <a:t>Wine  </a:t>
            </a:r>
            <a:r>
              <a:rPr sz="1100" spc="-40" dirty="0">
                <a:solidFill>
                  <a:srgbClr val="FFFFFF"/>
                </a:solidFill>
                <a:latin typeface="Arial Black"/>
                <a:cs typeface="Arial Black"/>
              </a:rPr>
              <a:t>Competition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94551" y="9041575"/>
            <a:ext cx="323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130" indent="-83185">
              <a:lnSpc>
                <a:spcPct val="100000"/>
              </a:lnSpc>
              <a:spcBef>
                <a:spcPts val="100"/>
              </a:spcBef>
              <a:buAutoNum type="arabicParenR"/>
              <a:tabLst>
                <a:tab pos="278765" algn="l"/>
              </a:tabLst>
            </a:pP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)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5" dirty="0">
                <a:solidFill>
                  <a:srgbClr val="606061"/>
                </a:solidFill>
                <a:latin typeface="Verdana"/>
                <a:cs typeface="Verdana"/>
              </a:rPr>
              <a:t>IRI.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Total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US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Mulo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and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20" dirty="0">
                <a:solidFill>
                  <a:srgbClr val="606061"/>
                </a:solidFill>
                <a:latin typeface="Verdana"/>
                <a:cs typeface="Verdana"/>
              </a:rPr>
              <a:t>Sum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15" dirty="0">
                <a:solidFill>
                  <a:srgbClr val="606061"/>
                </a:solidFill>
                <a:latin typeface="Verdana"/>
                <a:cs typeface="Verdana"/>
              </a:rPr>
              <a:t>of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Liquor.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Latest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52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Weeks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Ending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5" dirty="0">
                <a:solidFill>
                  <a:srgbClr val="606061"/>
                </a:solidFill>
                <a:latin typeface="Verdana"/>
                <a:cs typeface="Verdana"/>
              </a:rPr>
              <a:t>7.30.2017.</a:t>
            </a:r>
            <a:endParaRPr sz="600">
              <a:latin typeface="Verdana"/>
              <a:cs typeface="Verdana"/>
            </a:endParaRPr>
          </a:p>
          <a:p>
            <a:pPr marL="113664" indent="-100965">
              <a:lnSpc>
                <a:spcPct val="100000"/>
              </a:lnSpc>
              <a:buAutoNum type="arabicParenR"/>
              <a:tabLst>
                <a:tab pos="114300" algn="l"/>
              </a:tabLst>
            </a:pP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)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20" dirty="0">
                <a:solidFill>
                  <a:srgbClr val="606061"/>
                </a:solidFill>
                <a:latin typeface="Verdana"/>
                <a:cs typeface="Verdana"/>
              </a:rPr>
              <a:t>Internal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25" dirty="0">
                <a:solidFill>
                  <a:srgbClr val="606061"/>
                </a:solidFill>
                <a:latin typeface="Verdana"/>
                <a:cs typeface="Verdana"/>
              </a:rPr>
              <a:t>PR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Department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5" dirty="0">
                <a:solidFill>
                  <a:srgbClr val="606061"/>
                </a:solidFill>
                <a:latin typeface="Verdana"/>
                <a:cs typeface="Verdana"/>
              </a:rPr>
              <a:t>©2017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Barefoot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Cellars,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Modesto,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CA.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15" dirty="0">
                <a:solidFill>
                  <a:srgbClr val="606061"/>
                </a:solidFill>
                <a:latin typeface="Verdana"/>
                <a:cs typeface="Verdana"/>
              </a:rPr>
              <a:t>All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rights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reserved.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83639" y="523201"/>
            <a:ext cx="2161019" cy="85303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258800" cy="5601970"/>
          </a:xfrm>
          <a:custGeom>
            <a:avLst/>
            <a:gdLst/>
            <a:ahLst/>
            <a:cxnLst/>
            <a:rect l="l" t="t" r="r" b="b"/>
            <a:pathLst>
              <a:path w="13258800" h="5601970">
                <a:moveTo>
                  <a:pt x="0" y="5601512"/>
                </a:moveTo>
                <a:lnTo>
                  <a:pt x="13258800" y="5601512"/>
                </a:lnTo>
                <a:lnTo>
                  <a:pt x="13258800" y="0"/>
                </a:lnTo>
                <a:lnTo>
                  <a:pt x="0" y="0"/>
                </a:lnTo>
                <a:lnTo>
                  <a:pt x="0" y="5601512"/>
                </a:lnTo>
                <a:close/>
              </a:path>
            </a:pathLst>
          </a:custGeom>
          <a:solidFill>
            <a:srgbClr val="72A6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26620" y="240512"/>
            <a:ext cx="502031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80" dirty="0"/>
              <a:t>SAUVIGNON</a:t>
            </a:r>
            <a:r>
              <a:rPr spc="-200" dirty="0"/>
              <a:t> </a:t>
            </a:r>
            <a:r>
              <a:rPr spc="-150" dirty="0"/>
              <a:t>BLANC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783021" y="1313980"/>
            <a:ext cx="4776470" cy="1407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180" dirty="0">
                <a:solidFill>
                  <a:srgbClr val="FFFFFF"/>
                </a:solidFill>
                <a:latin typeface="Verdana"/>
                <a:cs typeface="Verdana"/>
              </a:rPr>
              <a:t>#2</a:t>
            </a:r>
            <a:r>
              <a:rPr sz="18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80" dirty="0">
                <a:solidFill>
                  <a:srgbClr val="FFFFFF"/>
                </a:solidFill>
                <a:latin typeface="Verdana"/>
                <a:cs typeface="Verdana"/>
              </a:rPr>
              <a:t>Sauvignon</a:t>
            </a:r>
            <a:r>
              <a:rPr sz="18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Verdana"/>
                <a:cs typeface="Verdana"/>
              </a:rPr>
              <a:t>Blanc</a:t>
            </a:r>
            <a:r>
              <a:rPr sz="18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7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18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55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18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Verdana"/>
                <a:cs typeface="Verdana"/>
              </a:rPr>
              <a:t>Popular</a:t>
            </a:r>
            <a:r>
              <a:rPr sz="18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Verdana"/>
                <a:cs typeface="Verdana"/>
              </a:rPr>
              <a:t>Category</a:t>
            </a:r>
            <a:r>
              <a:rPr sz="1575" spc="-135" baseline="31746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575" baseline="31746">
              <a:latin typeface="Verdana"/>
              <a:cs typeface="Verdana"/>
            </a:endParaRPr>
          </a:p>
          <a:p>
            <a:pPr marR="60325" algn="ctr">
              <a:lnSpc>
                <a:spcPct val="100000"/>
              </a:lnSpc>
              <a:spcBef>
                <a:spcPts val="1495"/>
              </a:spcBef>
            </a:pP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Barefoot </a:t>
            </a:r>
            <a:r>
              <a:rPr sz="1800" spc="-15" dirty="0">
                <a:solidFill>
                  <a:srgbClr val="FFFFFF"/>
                </a:solidFill>
                <a:latin typeface="Verdana"/>
                <a:cs typeface="Verdana"/>
              </a:rPr>
              <a:t>Sauvignon 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Blanc </a:t>
            </a:r>
            <a:r>
              <a:rPr sz="1800" spc="-35" dirty="0">
                <a:solidFill>
                  <a:srgbClr val="FFFFFF"/>
                </a:solidFill>
                <a:latin typeface="Verdana"/>
                <a:cs typeface="Verdana"/>
              </a:rPr>
              <a:t>is </a:t>
            </a:r>
            <a:r>
              <a:rPr sz="1800" spc="20" dirty="0">
                <a:solidFill>
                  <a:srgbClr val="FFFFFF"/>
                </a:solidFill>
                <a:latin typeface="Verdana"/>
                <a:cs typeface="Verdana"/>
              </a:rPr>
              <a:t>on</a:t>
            </a:r>
            <a:r>
              <a:rPr sz="1800" spc="-4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Fire</a:t>
            </a:r>
            <a:endParaRPr sz="1800">
              <a:latin typeface="Verdana"/>
              <a:cs typeface="Verdana"/>
            </a:endParaRPr>
          </a:p>
          <a:p>
            <a:pPr marL="1466850" marR="60325" indent="-125095">
              <a:lnSpc>
                <a:spcPct val="100000"/>
              </a:lnSpc>
              <a:spcBef>
                <a:spcPts val="370"/>
              </a:spcBef>
              <a:buChar char="·"/>
              <a:tabLst>
                <a:tab pos="1467485" algn="l"/>
              </a:tabLst>
            </a:pP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Revenue</a:t>
            </a:r>
            <a:r>
              <a:rPr sz="18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04" dirty="0">
                <a:solidFill>
                  <a:srgbClr val="FFFFFF"/>
                </a:solidFill>
                <a:latin typeface="Verdana"/>
                <a:cs typeface="Verdana"/>
              </a:rPr>
              <a:t>+9.22%</a:t>
            </a:r>
            <a:r>
              <a:rPr sz="1575" spc="-307" baseline="31746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575" baseline="31746">
              <a:latin typeface="Verdana"/>
              <a:cs typeface="Verdana"/>
            </a:endParaRPr>
          </a:p>
          <a:p>
            <a:pPr marL="1680845" lvl="1" indent="-124460">
              <a:lnSpc>
                <a:spcPct val="100000"/>
              </a:lnSpc>
              <a:spcBef>
                <a:spcPts val="370"/>
              </a:spcBef>
              <a:buChar char="·"/>
              <a:tabLst>
                <a:tab pos="1681480" algn="l"/>
              </a:tabLst>
            </a:pP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Volume</a:t>
            </a:r>
            <a:r>
              <a:rPr sz="18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420" dirty="0">
                <a:solidFill>
                  <a:srgbClr val="FFFFFF"/>
                </a:solidFill>
                <a:latin typeface="Verdana"/>
                <a:cs typeface="Verdana"/>
              </a:rPr>
              <a:t>+11%</a:t>
            </a:r>
            <a:r>
              <a:rPr sz="1575" spc="-630" baseline="31746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575" baseline="31746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88739" y="5883147"/>
            <a:ext cx="8147684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180" dirty="0">
                <a:solidFill>
                  <a:srgbClr val="419CCF"/>
                </a:solidFill>
                <a:latin typeface="Arial Black"/>
                <a:cs typeface="Arial Black"/>
              </a:rPr>
              <a:t>BAREFOOT</a:t>
            </a:r>
            <a:r>
              <a:rPr sz="2600" spc="-305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254" dirty="0">
                <a:solidFill>
                  <a:srgbClr val="419CCF"/>
                </a:solidFill>
                <a:latin typeface="Arial Black"/>
                <a:cs typeface="Arial Black"/>
              </a:rPr>
              <a:t>IS</a:t>
            </a:r>
            <a:r>
              <a:rPr sz="2600" spc="-305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245" dirty="0">
                <a:solidFill>
                  <a:srgbClr val="419CCF"/>
                </a:solidFill>
                <a:latin typeface="Arial Black"/>
                <a:cs typeface="Arial Black"/>
              </a:rPr>
              <a:t>THE</a:t>
            </a:r>
            <a:r>
              <a:rPr sz="2600" spc="-305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235" dirty="0">
                <a:solidFill>
                  <a:srgbClr val="419CCF"/>
                </a:solidFill>
                <a:latin typeface="Arial Black"/>
                <a:cs typeface="Arial Black"/>
              </a:rPr>
              <a:t>MOST</a:t>
            </a:r>
            <a:r>
              <a:rPr sz="2600" spc="-305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145" dirty="0">
                <a:solidFill>
                  <a:srgbClr val="419CCF"/>
                </a:solidFill>
                <a:latin typeface="Arial Black"/>
                <a:cs typeface="Arial Black"/>
              </a:rPr>
              <a:t>AWARDED</a:t>
            </a:r>
            <a:r>
              <a:rPr sz="2600" spc="-305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125" dirty="0">
                <a:solidFill>
                  <a:srgbClr val="419CCF"/>
                </a:solidFill>
                <a:latin typeface="Arial Black"/>
                <a:cs typeface="Arial Black"/>
              </a:rPr>
              <a:t>WINE</a:t>
            </a:r>
            <a:r>
              <a:rPr sz="2600" spc="-305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170" dirty="0">
                <a:solidFill>
                  <a:srgbClr val="419CCF"/>
                </a:solidFill>
                <a:latin typeface="Arial Black"/>
                <a:cs typeface="Arial Black"/>
              </a:rPr>
              <a:t>BRAND</a:t>
            </a:r>
            <a:r>
              <a:rPr sz="2250" spc="-254" baseline="31481" dirty="0">
                <a:solidFill>
                  <a:srgbClr val="419CCF"/>
                </a:solidFill>
                <a:latin typeface="Arial Black"/>
                <a:cs typeface="Arial Black"/>
              </a:rPr>
              <a:t>2</a:t>
            </a:r>
            <a:endParaRPr sz="2250" baseline="31481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37197" y="977264"/>
            <a:ext cx="2966085" cy="67945"/>
          </a:xfrm>
          <a:custGeom>
            <a:avLst/>
            <a:gdLst/>
            <a:ahLst/>
            <a:cxnLst/>
            <a:rect l="l" t="t" r="r" b="b"/>
            <a:pathLst>
              <a:path w="2966084" h="67944">
                <a:moveTo>
                  <a:pt x="2793806" y="65151"/>
                </a:moveTo>
                <a:lnTo>
                  <a:pt x="2055368" y="65151"/>
                </a:lnTo>
                <a:lnTo>
                  <a:pt x="2587688" y="67818"/>
                </a:lnTo>
                <a:lnTo>
                  <a:pt x="2631557" y="67818"/>
                </a:lnTo>
                <a:lnTo>
                  <a:pt x="2762846" y="66421"/>
                </a:lnTo>
                <a:lnTo>
                  <a:pt x="2785668" y="66421"/>
                </a:lnTo>
                <a:lnTo>
                  <a:pt x="2791791" y="65913"/>
                </a:lnTo>
                <a:lnTo>
                  <a:pt x="2793806" y="65151"/>
                </a:lnTo>
                <a:close/>
              </a:path>
              <a:path w="2966084" h="67944">
                <a:moveTo>
                  <a:pt x="2785668" y="66421"/>
                </a:moveTo>
                <a:lnTo>
                  <a:pt x="2762846" y="66421"/>
                </a:lnTo>
                <a:lnTo>
                  <a:pt x="2782606" y="66675"/>
                </a:lnTo>
                <a:lnTo>
                  <a:pt x="2785668" y="66421"/>
                </a:lnTo>
                <a:close/>
              </a:path>
              <a:path w="2966084" h="67944">
                <a:moveTo>
                  <a:pt x="2854907" y="62357"/>
                </a:moveTo>
                <a:lnTo>
                  <a:pt x="1819671" y="62357"/>
                </a:lnTo>
                <a:lnTo>
                  <a:pt x="1871340" y="64262"/>
                </a:lnTo>
                <a:lnTo>
                  <a:pt x="1939921" y="65151"/>
                </a:lnTo>
                <a:lnTo>
                  <a:pt x="1982457" y="66167"/>
                </a:lnTo>
                <a:lnTo>
                  <a:pt x="1990928" y="65532"/>
                </a:lnTo>
                <a:lnTo>
                  <a:pt x="2793806" y="65151"/>
                </a:lnTo>
                <a:lnTo>
                  <a:pt x="2798508" y="63373"/>
                </a:lnTo>
                <a:lnTo>
                  <a:pt x="2799524" y="62611"/>
                </a:lnTo>
                <a:lnTo>
                  <a:pt x="2809379" y="62484"/>
                </a:lnTo>
                <a:lnTo>
                  <a:pt x="2851392" y="62484"/>
                </a:lnTo>
                <a:lnTo>
                  <a:pt x="2854907" y="62357"/>
                </a:lnTo>
                <a:close/>
              </a:path>
              <a:path w="2966084" h="67944">
                <a:moveTo>
                  <a:pt x="1802049" y="62484"/>
                </a:moveTo>
                <a:lnTo>
                  <a:pt x="1657210" y="62484"/>
                </a:lnTo>
                <a:lnTo>
                  <a:pt x="1662747" y="62992"/>
                </a:lnTo>
                <a:lnTo>
                  <a:pt x="1689074" y="64516"/>
                </a:lnTo>
                <a:lnTo>
                  <a:pt x="1715023" y="64516"/>
                </a:lnTo>
                <a:lnTo>
                  <a:pt x="1802049" y="62484"/>
                </a:lnTo>
                <a:close/>
              </a:path>
              <a:path w="2966084" h="67944">
                <a:moveTo>
                  <a:pt x="2910237" y="59309"/>
                </a:moveTo>
                <a:lnTo>
                  <a:pt x="374662" y="59309"/>
                </a:lnTo>
                <a:lnTo>
                  <a:pt x="580542" y="60579"/>
                </a:lnTo>
                <a:lnTo>
                  <a:pt x="628441" y="60706"/>
                </a:lnTo>
                <a:lnTo>
                  <a:pt x="1481983" y="63627"/>
                </a:lnTo>
                <a:lnTo>
                  <a:pt x="1519161" y="63627"/>
                </a:lnTo>
                <a:lnTo>
                  <a:pt x="1650822" y="62611"/>
                </a:lnTo>
                <a:lnTo>
                  <a:pt x="1657210" y="62484"/>
                </a:lnTo>
                <a:lnTo>
                  <a:pt x="1802049" y="62484"/>
                </a:lnTo>
                <a:lnTo>
                  <a:pt x="2854907" y="62357"/>
                </a:lnTo>
                <a:lnTo>
                  <a:pt x="2879512" y="61468"/>
                </a:lnTo>
                <a:lnTo>
                  <a:pt x="2910237" y="59309"/>
                </a:lnTo>
                <a:close/>
              </a:path>
              <a:path w="2966084" h="67944">
                <a:moveTo>
                  <a:pt x="2851392" y="62484"/>
                </a:moveTo>
                <a:lnTo>
                  <a:pt x="2809379" y="62484"/>
                </a:lnTo>
                <a:lnTo>
                  <a:pt x="2815158" y="62611"/>
                </a:lnTo>
                <a:lnTo>
                  <a:pt x="2847876" y="62611"/>
                </a:lnTo>
                <a:lnTo>
                  <a:pt x="2851392" y="62484"/>
                </a:lnTo>
                <a:close/>
              </a:path>
              <a:path w="2966084" h="67944">
                <a:moveTo>
                  <a:pt x="95616" y="3810"/>
                </a:moveTo>
                <a:lnTo>
                  <a:pt x="47631" y="4064"/>
                </a:lnTo>
                <a:lnTo>
                  <a:pt x="0" y="4953"/>
                </a:lnTo>
                <a:lnTo>
                  <a:pt x="1625" y="12192"/>
                </a:lnTo>
                <a:lnTo>
                  <a:pt x="1739" y="19558"/>
                </a:lnTo>
                <a:lnTo>
                  <a:pt x="28194" y="47625"/>
                </a:lnTo>
                <a:lnTo>
                  <a:pt x="243662" y="56007"/>
                </a:lnTo>
                <a:lnTo>
                  <a:pt x="250571" y="56261"/>
                </a:lnTo>
                <a:lnTo>
                  <a:pt x="257340" y="57658"/>
                </a:lnTo>
                <a:lnTo>
                  <a:pt x="264172" y="58420"/>
                </a:lnTo>
                <a:lnTo>
                  <a:pt x="363791" y="60071"/>
                </a:lnTo>
                <a:lnTo>
                  <a:pt x="369252" y="59817"/>
                </a:lnTo>
                <a:lnTo>
                  <a:pt x="374662" y="59309"/>
                </a:lnTo>
                <a:lnTo>
                  <a:pt x="2910237" y="59309"/>
                </a:lnTo>
                <a:lnTo>
                  <a:pt x="2947606" y="55626"/>
                </a:lnTo>
                <a:lnTo>
                  <a:pt x="2945892" y="53975"/>
                </a:lnTo>
                <a:lnTo>
                  <a:pt x="2888183" y="50292"/>
                </a:lnTo>
                <a:lnTo>
                  <a:pt x="2888322" y="49657"/>
                </a:lnTo>
                <a:lnTo>
                  <a:pt x="2938734" y="49657"/>
                </a:lnTo>
                <a:lnTo>
                  <a:pt x="2896120" y="44577"/>
                </a:lnTo>
                <a:lnTo>
                  <a:pt x="2900231" y="41783"/>
                </a:lnTo>
                <a:lnTo>
                  <a:pt x="2908776" y="40259"/>
                </a:lnTo>
                <a:lnTo>
                  <a:pt x="2921359" y="39751"/>
                </a:lnTo>
                <a:lnTo>
                  <a:pt x="2965704" y="39751"/>
                </a:lnTo>
                <a:lnTo>
                  <a:pt x="2965780" y="39624"/>
                </a:lnTo>
                <a:lnTo>
                  <a:pt x="2931166" y="37465"/>
                </a:lnTo>
                <a:lnTo>
                  <a:pt x="2919679" y="36576"/>
                </a:lnTo>
                <a:lnTo>
                  <a:pt x="2718677" y="36576"/>
                </a:lnTo>
                <a:lnTo>
                  <a:pt x="2463966" y="30226"/>
                </a:lnTo>
                <a:lnTo>
                  <a:pt x="2436190" y="30226"/>
                </a:lnTo>
                <a:lnTo>
                  <a:pt x="2375699" y="29210"/>
                </a:lnTo>
                <a:lnTo>
                  <a:pt x="2321708" y="29210"/>
                </a:lnTo>
                <a:lnTo>
                  <a:pt x="2310110" y="28702"/>
                </a:lnTo>
                <a:lnTo>
                  <a:pt x="2301120" y="27559"/>
                </a:lnTo>
                <a:lnTo>
                  <a:pt x="2208139" y="27559"/>
                </a:lnTo>
                <a:lnTo>
                  <a:pt x="2004190" y="25400"/>
                </a:lnTo>
                <a:lnTo>
                  <a:pt x="1908258" y="25146"/>
                </a:lnTo>
                <a:lnTo>
                  <a:pt x="1641538" y="24765"/>
                </a:lnTo>
                <a:lnTo>
                  <a:pt x="1488732" y="22733"/>
                </a:lnTo>
                <a:lnTo>
                  <a:pt x="1477055" y="22352"/>
                </a:lnTo>
                <a:lnTo>
                  <a:pt x="1312113" y="22352"/>
                </a:lnTo>
                <a:lnTo>
                  <a:pt x="1310144" y="20193"/>
                </a:lnTo>
                <a:lnTo>
                  <a:pt x="1320833" y="19558"/>
                </a:lnTo>
                <a:lnTo>
                  <a:pt x="1331507" y="18796"/>
                </a:lnTo>
                <a:lnTo>
                  <a:pt x="1342221" y="18161"/>
                </a:lnTo>
                <a:lnTo>
                  <a:pt x="1353032" y="17907"/>
                </a:lnTo>
                <a:lnTo>
                  <a:pt x="1932393" y="17907"/>
                </a:lnTo>
                <a:lnTo>
                  <a:pt x="1888502" y="17145"/>
                </a:lnTo>
                <a:lnTo>
                  <a:pt x="1888347" y="17018"/>
                </a:lnTo>
                <a:lnTo>
                  <a:pt x="1821027" y="17018"/>
                </a:lnTo>
                <a:lnTo>
                  <a:pt x="1584680" y="15875"/>
                </a:lnTo>
                <a:lnTo>
                  <a:pt x="1551338" y="15240"/>
                </a:lnTo>
                <a:lnTo>
                  <a:pt x="1406363" y="15240"/>
                </a:lnTo>
                <a:lnTo>
                  <a:pt x="1396958" y="14986"/>
                </a:lnTo>
                <a:lnTo>
                  <a:pt x="1387475" y="14605"/>
                </a:lnTo>
                <a:lnTo>
                  <a:pt x="1432144" y="13335"/>
                </a:lnTo>
                <a:lnTo>
                  <a:pt x="1370609" y="13335"/>
                </a:lnTo>
                <a:lnTo>
                  <a:pt x="1364144" y="13208"/>
                </a:lnTo>
                <a:lnTo>
                  <a:pt x="1357590" y="12954"/>
                </a:lnTo>
                <a:lnTo>
                  <a:pt x="1344447" y="12192"/>
                </a:lnTo>
                <a:lnTo>
                  <a:pt x="1338795" y="11938"/>
                </a:lnTo>
                <a:lnTo>
                  <a:pt x="1336920" y="11684"/>
                </a:lnTo>
                <a:lnTo>
                  <a:pt x="1100429" y="11684"/>
                </a:lnTo>
                <a:lnTo>
                  <a:pt x="289166" y="4826"/>
                </a:lnTo>
                <a:lnTo>
                  <a:pt x="95616" y="3810"/>
                </a:lnTo>
                <a:close/>
              </a:path>
              <a:path w="2966084" h="67944">
                <a:moveTo>
                  <a:pt x="2938734" y="49657"/>
                </a:moveTo>
                <a:lnTo>
                  <a:pt x="2888322" y="49657"/>
                </a:lnTo>
                <a:lnTo>
                  <a:pt x="2951340" y="51943"/>
                </a:lnTo>
                <a:lnTo>
                  <a:pt x="2951518" y="51181"/>
                </a:lnTo>
                <a:lnTo>
                  <a:pt x="2938734" y="49657"/>
                </a:lnTo>
                <a:close/>
              </a:path>
              <a:path w="2966084" h="67944">
                <a:moveTo>
                  <a:pt x="2965704" y="39751"/>
                </a:moveTo>
                <a:lnTo>
                  <a:pt x="2921359" y="39751"/>
                </a:lnTo>
                <a:lnTo>
                  <a:pt x="2950889" y="41402"/>
                </a:lnTo>
                <a:lnTo>
                  <a:pt x="2964421" y="41910"/>
                </a:lnTo>
                <a:lnTo>
                  <a:pt x="2965704" y="39751"/>
                </a:lnTo>
                <a:close/>
              </a:path>
              <a:path w="2966084" h="67944">
                <a:moveTo>
                  <a:pt x="2622797" y="28321"/>
                </a:moveTo>
                <a:lnTo>
                  <a:pt x="2455799" y="28321"/>
                </a:lnTo>
                <a:lnTo>
                  <a:pt x="2747200" y="33147"/>
                </a:lnTo>
                <a:lnTo>
                  <a:pt x="2736597" y="35306"/>
                </a:lnTo>
                <a:lnTo>
                  <a:pt x="2728469" y="36322"/>
                </a:lnTo>
                <a:lnTo>
                  <a:pt x="2718677" y="36576"/>
                </a:lnTo>
                <a:lnTo>
                  <a:pt x="2919679" y="36576"/>
                </a:lnTo>
                <a:lnTo>
                  <a:pt x="2879454" y="33401"/>
                </a:lnTo>
                <a:lnTo>
                  <a:pt x="2834309" y="33401"/>
                </a:lnTo>
                <a:lnTo>
                  <a:pt x="2622797" y="28321"/>
                </a:lnTo>
                <a:close/>
              </a:path>
              <a:path w="2966084" h="67944">
                <a:moveTo>
                  <a:pt x="2852712" y="31496"/>
                </a:moveTo>
                <a:lnTo>
                  <a:pt x="2846806" y="32385"/>
                </a:lnTo>
                <a:lnTo>
                  <a:pt x="2837827" y="32893"/>
                </a:lnTo>
                <a:lnTo>
                  <a:pt x="2834309" y="33401"/>
                </a:lnTo>
                <a:lnTo>
                  <a:pt x="2879454" y="33401"/>
                </a:lnTo>
                <a:lnTo>
                  <a:pt x="2873269" y="32893"/>
                </a:lnTo>
                <a:lnTo>
                  <a:pt x="2857728" y="31877"/>
                </a:lnTo>
                <a:lnTo>
                  <a:pt x="2852712" y="31496"/>
                </a:lnTo>
                <a:close/>
              </a:path>
              <a:path w="2966084" h="67944">
                <a:moveTo>
                  <a:pt x="2514025" y="25400"/>
                </a:moveTo>
                <a:lnTo>
                  <a:pt x="2288476" y="25400"/>
                </a:lnTo>
                <a:lnTo>
                  <a:pt x="2436063" y="27940"/>
                </a:lnTo>
                <a:lnTo>
                  <a:pt x="2436190" y="30226"/>
                </a:lnTo>
                <a:lnTo>
                  <a:pt x="2463966" y="30226"/>
                </a:lnTo>
                <a:lnTo>
                  <a:pt x="2458872" y="30099"/>
                </a:lnTo>
                <a:lnTo>
                  <a:pt x="2457259" y="29845"/>
                </a:lnTo>
                <a:lnTo>
                  <a:pt x="2455633" y="29718"/>
                </a:lnTo>
                <a:lnTo>
                  <a:pt x="2455799" y="28321"/>
                </a:lnTo>
                <a:lnTo>
                  <a:pt x="2622797" y="28321"/>
                </a:lnTo>
                <a:lnTo>
                  <a:pt x="2514257" y="26543"/>
                </a:lnTo>
                <a:lnTo>
                  <a:pt x="2514025" y="25400"/>
                </a:lnTo>
                <a:close/>
              </a:path>
              <a:path w="2966084" h="67944">
                <a:moveTo>
                  <a:pt x="2335428" y="28067"/>
                </a:moveTo>
                <a:lnTo>
                  <a:pt x="2334209" y="28194"/>
                </a:lnTo>
                <a:lnTo>
                  <a:pt x="2321708" y="29210"/>
                </a:lnTo>
                <a:lnTo>
                  <a:pt x="2375699" y="29210"/>
                </a:lnTo>
                <a:lnTo>
                  <a:pt x="2337892" y="28575"/>
                </a:lnTo>
                <a:lnTo>
                  <a:pt x="2335428" y="28067"/>
                </a:lnTo>
                <a:close/>
              </a:path>
              <a:path w="2966084" h="67944">
                <a:moveTo>
                  <a:pt x="2288453" y="25400"/>
                </a:moveTo>
                <a:lnTo>
                  <a:pt x="2253523" y="27051"/>
                </a:lnTo>
                <a:lnTo>
                  <a:pt x="2224991" y="27559"/>
                </a:lnTo>
                <a:lnTo>
                  <a:pt x="2301120" y="27559"/>
                </a:lnTo>
                <a:lnTo>
                  <a:pt x="2299122" y="27305"/>
                </a:lnTo>
                <a:lnTo>
                  <a:pt x="2288453" y="25400"/>
                </a:lnTo>
                <a:close/>
              </a:path>
              <a:path w="2966084" h="67944">
                <a:moveTo>
                  <a:pt x="1921179" y="15240"/>
                </a:moveTo>
                <a:lnTo>
                  <a:pt x="1932393" y="17907"/>
                </a:lnTo>
                <a:lnTo>
                  <a:pt x="1550708" y="18161"/>
                </a:lnTo>
                <a:lnTo>
                  <a:pt x="1560569" y="18161"/>
                </a:lnTo>
                <a:lnTo>
                  <a:pt x="1580329" y="18542"/>
                </a:lnTo>
                <a:lnTo>
                  <a:pt x="2048905" y="22733"/>
                </a:lnTo>
                <a:lnTo>
                  <a:pt x="2178556" y="23622"/>
                </a:lnTo>
                <a:lnTo>
                  <a:pt x="2248854" y="25400"/>
                </a:lnTo>
                <a:lnTo>
                  <a:pt x="2259634" y="25654"/>
                </a:lnTo>
                <a:lnTo>
                  <a:pt x="2274050" y="25654"/>
                </a:lnTo>
                <a:lnTo>
                  <a:pt x="2288451" y="25400"/>
                </a:lnTo>
                <a:lnTo>
                  <a:pt x="2514025" y="25400"/>
                </a:lnTo>
                <a:lnTo>
                  <a:pt x="2513407" y="22352"/>
                </a:lnTo>
                <a:lnTo>
                  <a:pt x="2383485" y="22352"/>
                </a:lnTo>
                <a:lnTo>
                  <a:pt x="2393403" y="20701"/>
                </a:lnTo>
                <a:lnTo>
                  <a:pt x="2385860" y="20574"/>
                </a:lnTo>
                <a:lnTo>
                  <a:pt x="2279305" y="20574"/>
                </a:lnTo>
                <a:lnTo>
                  <a:pt x="2269248" y="18796"/>
                </a:lnTo>
                <a:lnTo>
                  <a:pt x="2261115" y="17780"/>
                </a:lnTo>
                <a:lnTo>
                  <a:pt x="2169936" y="17780"/>
                </a:lnTo>
                <a:lnTo>
                  <a:pt x="2151646" y="17653"/>
                </a:lnTo>
                <a:lnTo>
                  <a:pt x="2009781" y="15494"/>
                </a:lnTo>
                <a:lnTo>
                  <a:pt x="1921179" y="15240"/>
                </a:lnTo>
                <a:close/>
              </a:path>
              <a:path w="2966084" h="67944">
                <a:moveTo>
                  <a:pt x="1713966" y="23876"/>
                </a:moveTo>
                <a:lnTo>
                  <a:pt x="1695839" y="24003"/>
                </a:lnTo>
                <a:lnTo>
                  <a:pt x="1659672" y="24638"/>
                </a:lnTo>
                <a:lnTo>
                  <a:pt x="1641538" y="24765"/>
                </a:lnTo>
                <a:lnTo>
                  <a:pt x="1838535" y="24765"/>
                </a:lnTo>
                <a:lnTo>
                  <a:pt x="1713966" y="23876"/>
                </a:lnTo>
                <a:close/>
              </a:path>
              <a:path w="2966084" h="67944">
                <a:moveTo>
                  <a:pt x="1347914" y="19177"/>
                </a:moveTo>
                <a:lnTo>
                  <a:pt x="1346771" y="21336"/>
                </a:lnTo>
                <a:lnTo>
                  <a:pt x="1336287" y="21844"/>
                </a:lnTo>
                <a:lnTo>
                  <a:pt x="1312113" y="22352"/>
                </a:lnTo>
                <a:lnTo>
                  <a:pt x="1477055" y="22352"/>
                </a:lnTo>
                <a:lnTo>
                  <a:pt x="1372657" y="19304"/>
                </a:lnTo>
                <a:lnTo>
                  <a:pt x="1361328" y="19304"/>
                </a:lnTo>
                <a:lnTo>
                  <a:pt x="1347914" y="19177"/>
                </a:lnTo>
                <a:close/>
              </a:path>
              <a:path w="2966084" h="67944">
                <a:moveTo>
                  <a:pt x="2513279" y="21717"/>
                </a:moveTo>
                <a:lnTo>
                  <a:pt x="2383485" y="22352"/>
                </a:lnTo>
                <a:lnTo>
                  <a:pt x="2513407" y="22352"/>
                </a:lnTo>
                <a:lnTo>
                  <a:pt x="2513279" y="21717"/>
                </a:lnTo>
                <a:close/>
              </a:path>
              <a:path w="2966084" h="67944">
                <a:moveTo>
                  <a:pt x="2302878" y="19177"/>
                </a:moveTo>
                <a:lnTo>
                  <a:pt x="2295185" y="19558"/>
                </a:lnTo>
                <a:lnTo>
                  <a:pt x="2287639" y="20447"/>
                </a:lnTo>
                <a:lnTo>
                  <a:pt x="2279305" y="20574"/>
                </a:lnTo>
                <a:lnTo>
                  <a:pt x="2385860" y="20574"/>
                </a:lnTo>
                <a:lnTo>
                  <a:pt x="2302878" y="19177"/>
                </a:lnTo>
                <a:close/>
              </a:path>
              <a:path w="2966084" h="67944">
                <a:moveTo>
                  <a:pt x="2249770" y="17526"/>
                </a:moveTo>
                <a:lnTo>
                  <a:pt x="2224786" y="17780"/>
                </a:lnTo>
                <a:lnTo>
                  <a:pt x="2261115" y="17780"/>
                </a:lnTo>
                <a:lnTo>
                  <a:pt x="2249770" y="17526"/>
                </a:lnTo>
                <a:close/>
              </a:path>
              <a:path w="2966084" h="67944">
                <a:moveTo>
                  <a:pt x="1895246" y="15494"/>
                </a:moveTo>
                <a:lnTo>
                  <a:pt x="1827517" y="16764"/>
                </a:lnTo>
                <a:lnTo>
                  <a:pt x="1821027" y="17018"/>
                </a:lnTo>
                <a:lnTo>
                  <a:pt x="1888347" y="17018"/>
                </a:lnTo>
                <a:lnTo>
                  <a:pt x="1887880" y="16637"/>
                </a:lnTo>
                <a:lnTo>
                  <a:pt x="1895386" y="16002"/>
                </a:lnTo>
                <a:lnTo>
                  <a:pt x="1895246" y="15494"/>
                </a:lnTo>
                <a:close/>
              </a:path>
              <a:path w="2966084" h="67944">
                <a:moveTo>
                  <a:pt x="1470253" y="13081"/>
                </a:moveTo>
                <a:lnTo>
                  <a:pt x="1458919" y="13208"/>
                </a:lnTo>
                <a:lnTo>
                  <a:pt x="1424851" y="15113"/>
                </a:lnTo>
                <a:lnTo>
                  <a:pt x="1415667" y="15240"/>
                </a:lnTo>
                <a:lnTo>
                  <a:pt x="1551338" y="15240"/>
                </a:lnTo>
                <a:lnTo>
                  <a:pt x="1470253" y="13081"/>
                </a:lnTo>
                <a:close/>
              </a:path>
              <a:path w="2966084" h="67944">
                <a:moveTo>
                  <a:pt x="1435874" y="11938"/>
                </a:moveTo>
                <a:lnTo>
                  <a:pt x="1370609" y="13335"/>
                </a:lnTo>
                <a:lnTo>
                  <a:pt x="1432144" y="13335"/>
                </a:lnTo>
                <a:lnTo>
                  <a:pt x="1436611" y="13208"/>
                </a:lnTo>
                <a:lnTo>
                  <a:pt x="1435874" y="11938"/>
                </a:lnTo>
                <a:close/>
              </a:path>
              <a:path w="2966084" h="67944">
                <a:moveTo>
                  <a:pt x="1168869" y="10541"/>
                </a:moveTo>
                <a:lnTo>
                  <a:pt x="1153685" y="10668"/>
                </a:lnTo>
                <a:lnTo>
                  <a:pt x="1108278" y="11557"/>
                </a:lnTo>
                <a:lnTo>
                  <a:pt x="1104366" y="11557"/>
                </a:lnTo>
                <a:lnTo>
                  <a:pt x="1100429" y="11684"/>
                </a:lnTo>
                <a:lnTo>
                  <a:pt x="1336920" y="11684"/>
                </a:lnTo>
                <a:lnTo>
                  <a:pt x="1333169" y="11176"/>
                </a:lnTo>
                <a:lnTo>
                  <a:pt x="1168869" y="10541"/>
                </a:lnTo>
                <a:close/>
              </a:path>
              <a:path w="2966084" h="67944">
                <a:moveTo>
                  <a:pt x="214300" y="0"/>
                </a:moveTo>
                <a:lnTo>
                  <a:pt x="163289" y="0"/>
                </a:lnTo>
                <a:lnTo>
                  <a:pt x="61506" y="1016"/>
                </a:lnTo>
                <a:lnTo>
                  <a:pt x="10769" y="2286"/>
                </a:lnTo>
                <a:lnTo>
                  <a:pt x="288848" y="3429"/>
                </a:lnTo>
                <a:lnTo>
                  <a:pt x="289166" y="4826"/>
                </a:lnTo>
                <a:lnTo>
                  <a:pt x="373280" y="4826"/>
                </a:lnTo>
                <a:lnTo>
                  <a:pt x="319951" y="4064"/>
                </a:lnTo>
                <a:lnTo>
                  <a:pt x="572223" y="4064"/>
                </a:lnTo>
                <a:lnTo>
                  <a:pt x="571969" y="3048"/>
                </a:lnTo>
                <a:lnTo>
                  <a:pt x="214300" y="0"/>
                </a:lnTo>
                <a:close/>
              </a:path>
              <a:path w="2966084" h="67944">
                <a:moveTo>
                  <a:pt x="572223" y="4064"/>
                </a:moveTo>
                <a:lnTo>
                  <a:pt x="319951" y="4064"/>
                </a:lnTo>
                <a:lnTo>
                  <a:pt x="572414" y="4826"/>
                </a:lnTo>
                <a:lnTo>
                  <a:pt x="572223" y="4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50162" y="6619492"/>
            <a:ext cx="2112010" cy="2032000"/>
          </a:xfrm>
          <a:custGeom>
            <a:avLst/>
            <a:gdLst/>
            <a:ahLst/>
            <a:cxnLst/>
            <a:rect l="l" t="t" r="r" b="b"/>
            <a:pathLst>
              <a:path w="2112009" h="2032000">
                <a:moveTo>
                  <a:pt x="1219654" y="2019299"/>
                </a:moveTo>
                <a:lnTo>
                  <a:pt x="885367" y="2019299"/>
                </a:lnTo>
                <a:lnTo>
                  <a:pt x="931428" y="2031999"/>
                </a:lnTo>
                <a:lnTo>
                  <a:pt x="1170633" y="2031999"/>
                </a:lnTo>
                <a:lnTo>
                  <a:pt x="1219654" y="2019299"/>
                </a:lnTo>
                <a:close/>
              </a:path>
              <a:path w="2112009" h="2032000">
                <a:moveTo>
                  <a:pt x="1306749" y="215899"/>
                </a:moveTo>
                <a:lnTo>
                  <a:pt x="398280" y="215899"/>
                </a:lnTo>
                <a:lnTo>
                  <a:pt x="383715" y="241299"/>
                </a:lnTo>
                <a:lnTo>
                  <a:pt x="348748" y="279399"/>
                </a:lnTo>
                <a:lnTo>
                  <a:pt x="305739" y="330199"/>
                </a:lnTo>
                <a:lnTo>
                  <a:pt x="267050" y="368299"/>
                </a:lnTo>
                <a:lnTo>
                  <a:pt x="245042" y="393699"/>
                </a:lnTo>
                <a:lnTo>
                  <a:pt x="218761" y="431799"/>
                </a:lnTo>
                <a:lnTo>
                  <a:pt x="190214" y="469899"/>
                </a:lnTo>
                <a:lnTo>
                  <a:pt x="162265" y="507999"/>
                </a:lnTo>
                <a:lnTo>
                  <a:pt x="137778" y="533399"/>
                </a:lnTo>
                <a:lnTo>
                  <a:pt x="113167" y="584199"/>
                </a:lnTo>
                <a:lnTo>
                  <a:pt x="87723" y="634999"/>
                </a:lnTo>
                <a:lnTo>
                  <a:pt x="62980" y="685799"/>
                </a:lnTo>
                <a:lnTo>
                  <a:pt x="40472" y="736599"/>
                </a:lnTo>
                <a:lnTo>
                  <a:pt x="21735" y="787399"/>
                </a:lnTo>
                <a:lnTo>
                  <a:pt x="8303" y="838199"/>
                </a:lnTo>
                <a:lnTo>
                  <a:pt x="1710" y="888999"/>
                </a:lnTo>
                <a:lnTo>
                  <a:pt x="0" y="939799"/>
                </a:lnTo>
                <a:lnTo>
                  <a:pt x="342" y="990599"/>
                </a:lnTo>
                <a:lnTo>
                  <a:pt x="2567" y="1041399"/>
                </a:lnTo>
                <a:lnTo>
                  <a:pt x="6508" y="1092199"/>
                </a:lnTo>
                <a:lnTo>
                  <a:pt x="11994" y="1142999"/>
                </a:lnTo>
                <a:lnTo>
                  <a:pt x="18857" y="1193799"/>
                </a:lnTo>
                <a:lnTo>
                  <a:pt x="26928" y="1244599"/>
                </a:lnTo>
                <a:lnTo>
                  <a:pt x="36038" y="1295399"/>
                </a:lnTo>
                <a:lnTo>
                  <a:pt x="46019" y="1346199"/>
                </a:lnTo>
                <a:lnTo>
                  <a:pt x="56701" y="1396999"/>
                </a:lnTo>
                <a:lnTo>
                  <a:pt x="69283" y="1447799"/>
                </a:lnTo>
                <a:lnTo>
                  <a:pt x="85180" y="1498599"/>
                </a:lnTo>
                <a:lnTo>
                  <a:pt x="104223" y="1536699"/>
                </a:lnTo>
                <a:lnTo>
                  <a:pt x="126241" y="1574799"/>
                </a:lnTo>
                <a:lnTo>
                  <a:pt x="151067" y="1612899"/>
                </a:lnTo>
                <a:lnTo>
                  <a:pt x="178531" y="1650999"/>
                </a:lnTo>
                <a:lnTo>
                  <a:pt x="208465" y="1689099"/>
                </a:lnTo>
                <a:lnTo>
                  <a:pt x="240699" y="1727199"/>
                </a:lnTo>
                <a:lnTo>
                  <a:pt x="275065" y="1752599"/>
                </a:lnTo>
                <a:lnTo>
                  <a:pt x="311393" y="1790699"/>
                </a:lnTo>
                <a:lnTo>
                  <a:pt x="349515" y="1816099"/>
                </a:lnTo>
                <a:lnTo>
                  <a:pt x="389261" y="1841499"/>
                </a:lnTo>
                <a:lnTo>
                  <a:pt x="430463" y="1866899"/>
                </a:lnTo>
                <a:lnTo>
                  <a:pt x="472952" y="1892299"/>
                </a:lnTo>
                <a:lnTo>
                  <a:pt x="516558" y="1904999"/>
                </a:lnTo>
                <a:lnTo>
                  <a:pt x="561113" y="1930399"/>
                </a:lnTo>
                <a:lnTo>
                  <a:pt x="606447" y="1943099"/>
                </a:lnTo>
                <a:lnTo>
                  <a:pt x="652393" y="1968499"/>
                </a:lnTo>
                <a:lnTo>
                  <a:pt x="838902" y="2019299"/>
                </a:lnTo>
                <a:lnTo>
                  <a:pt x="1267996" y="2019299"/>
                </a:lnTo>
                <a:lnTo>
                  <a:pt x="1360808" y="1993899"/>
                </a:lnTo>
                <a:lnTo>
                  <a:pt x="1306317" y="1993899"/>
                </a:lnTo>
                <a:lnTo>
                  <a:pt x="1306482" y="1981199"/>
                </a:lnTo>
                <a:lnTo>
                  <a:pt x="1303244" y="1981199"/>
                </a:lnTo>
                <a:lnTo>
                  <a:pt x="1301644" y="1968499"/>
                </a:lnTo>
                <a:lnTo>
                  <a:pt x="1404364" y="1968499"/>
                </a:lnTo>
                <a:lnTo>
                  <a:pt x="1445408" y="1955799"/>
                </a:lnTo>
                <a:lnTo>
                  <a:pt x="1467492" y="1943099"/>
                </a:lnTo>
                <a:lnTo>
                  <a:pt x="1487948" y="1930399"/>
                </a:lnTo>
                <a:lnTo>
                  <a:pt x="1330117" y="1930399"/>
                </a:lnTo>
                <a:lnTo>
                  <a:pt x="1329165" y="1917699"/>
                </a:lnTo>
                <a:lnTo>
                  <a:pt x="1508403" y="1917699"/>
                </a:lnTo>
                <a:lnTo>
                  <a:pt x="1561273" y="1879599"/>
                </a:lnTo>
                <a:lnTo>
                  <a:pt x="1619236" y="1854199"/>
                </a:lnTo>
                <a:lnTo>
                  <a:pt x="1675423" y="1816099"/>
                </a:lnTo>
                <a:lnTo>
                  <a:pt x="1691271" y="1803399"/>
                </a:lnTo>
                <a:lnTo>
                  <a:pt x="574442" y="1803399"/>
                </a:lnTo>
                <a:lnTo>
                  <a:pt x="574556" y="1790699"/>
                </a:lnTo>
                <a:lnTo>
                  <a:pt x="1707119" y="1790699"/>
                </a:lnTo>
                <a:lnTo>
                  <a:pt x="1755002" y="1752599"/>
                </a:lnTo>
                <a:lnTo>
                  <a:pt x="1764660" y="1727199"/>
                </a:lnTo>
                <a:lnTo>
                  <a:pt x="1791182" y="1727199"/>
                </a:lnTo>
                <a:lnTo>
                  <a:pt x="1817647" y="1701799"/>
                </a:lnTo>
                <a:lnTo>
                  <a:pt x="1844186" y="1663699"/>
                </a:lnTo>
                <a:lnTo>
                  <a:pt x="1870932" y="1625599"/>
                </a:lnTo>
                <a:lnTo>
                  <a:pt x="1898016" y="1600199"/>
                </a:lnTo>
                <a:lnTo>
                  <a:pt x="1925569" y="1587499"/>
                </a:lnTo>
                <a:lnTo>
                  <a:pt x="1972132" y="1587499"/>
                </a:lnTo>
                <a:lnTo>
                  <a:pt x="1982639" y="1562099"/>
                </a:lnTo>
                <a:lnTo>
                  <a:pt x="2000553" y="1523999"/>
                </a:lnTo>
                <a:lnTo>
                  <a:pt x="2015648" y="1473199"/>
                </a:lnTo>
                <a:lnTo>
                  <a:pt x="2024020" y="1447799"/>
                </a:lnTo>
                <a:lnTo>
                  <a:pt x="1912603" y="1447799"/>
                </a:lnTo>
                <a:lnTo>
                  <a:pt x="1913441" y="1435099"/>
                </a:lnTo>
                <a:lnTo>
                  <a:pt x="2028206" y="1435099"/>
                </a:lnTo>
                <a:lnTo>
                  <a:pt x="2038510" y="1384299"/>
                </a:lnTo>
                <a:lnTo>
                  <a:pt x="2046004" y="1346199"/>
                </a:lnTo>
                <a:lnTo>
                  <a:pt x="2054900" y="1320799"/>
                </a:lnTo>
                <a:lnTo>
                  <a:pt x="2062538" y="1295399"/>
                </a:lnTo>
                <a:lnTo>
                  <a:pt x="2066260" y="1269999"/>
                </a:lnTo>
                <a:lnTo>
                  <a:pt x="2059815" y="1244599"/>
                </a:lnTo>
                <a:lnTo>
                  <a:pt x="2048550" y="1219199"/>
                </a:lnTo>
                <a:lnTo>
                  <a:pt x="2051829" y="1193799"/>
                </a:lnTo>
                <a:lnTo>
                  <a:pt x="2093653" y="1193799"/>
                </a:lnTo>
                <a:lnTo>
                  <a:pt x="2100239" y="1168399"/>
                </a:lnTo>
                <a:lnTo>
                  <a:pt x="2105681" y="1142999"/>
                </a:lnTo>
                <a:lnTo>
                  <a:pt x="2055808" y="1142999"/>
                </a:lnTo>
                <a:lnTo>
                  <a:pt x="2055031" y="1130299"/>
                </a:lnTo>
                <a:lnTo>
                  <a:pt x="2059660" y="1130299"/>
                </a:lnTo>
                <a:lnTo>
                  <a:pt x="2067364" y="1104899"/>
                </a:lnTo>
                <a:lnTo>
                  <a:pt x="2089720" y="1079499"/>
                </a:lnTo>
                <a:lnTo>
                  <a:pt x="2102146" y="1054099"/>
                </a:lnTo>
                <a:lnTo>
                  <a:pt x="2083913" y="1054099"/>
                </a:lnTo>
                <a:lnTo>
                  <a:pt x="2088342" y="1041399"/>
                </a:lnTo>
                <a:lnTo>
                  <a:pt x="837560" y="1041399"/>
                </a:lnTo>
                <a:lnTo>
                  <a:pt x="838005" y="1028699"/>
                </a:lnTo>
                <a:lnTo>
                  <a:pt x="471026" y="1028699"/>
                </a:lnTo>
                <a:lnTo>
                  <a:pt x="470962" y="1015999"/>
                </a:lnTo>
                <a:lnTo>
                  <a:pt x="473591" y="1015999"/>
                </a:lnTo>
                <a:lnTo>
                  <a:pt x="474899" y="1003299"/>
                </a:lnTo>
                <a:lnTo>
                  <a:pt x="1269886" y="1003299"/>
                </a:lnTo>
                <a:lnTo>
                  <a:pt x="1274150" y="990599"/>
                </a:lnTo>
                <a:lnTo>
                  <a:pt x="612808" y="990599"/>
                </a:lnTo>
                <a:lnTo>
                  <a:pt x="614066" y="977899"/>
                </a:lnTo>
                <a:lnTo>
                  <a:pt x="2075651" y="977899"/>
                </a:lnTo>
                <a:lnTo>
                  <a:pt x="2078795" y="965199"/>
                </a:lnTo>
                <a:lnTo>
                  <a:pt x="535616" y="965199"/>
                </a:lnTo>
                <a:lnTo>
                  <a:pt x="526639" y="954683"/>
                </a:lnTo>
                <a:lnTo>
                  <a:pt x="523045" y="952499"/>
                </a:lnTo>
                <a:lnTo>
                  <a:pt x="979165" y="952499"/>
                </a:lnTo>
                <a:lnTo>
                  <a:pt x="979508" y="939799"/>
                </a:lnTo>
                <a:lnTo>
                  <a:pt x="984639" y="939799"/>
                </a:lnTo>
                <a:lnTo>
                  <a:pt x="980880" y="927099"/>
                </a:lnTo>
                <a:lnTo>
                  <a:pt x="2088118" y="927099"/>
                </a:lnTo>
                <a:lnTo>
                  <a:pt x="2093109" y="901699"/>
                </a:lnTo>
                <a:lnTo>
                  <a:pt x="2101161" y="863599"/>
                </a:lnTo>
                <a:lnTo>
                  <a:pt x="2109440" y="838199"/>
                </a:lnTo>
                <a:lnTo>
                  <a:pt x="2106751" y="825499"/>
                </a:lnTo>
                <a:lnTo>
                  <a:pt x="2103363" y="812799"/>
                </a:lnTo>
                <a:lnTo>
                  <a:pt x="2100460" y="812799"/>
                </a:lnTo>
                <a:lnTo>
                  <a:pt x="2099229" y="800099"/>
                </a:lnTo>
                <a:lnTo>
                  <a:pt x="2112005" y="800099"/>
                </a:lnTo>
                <a:lnTo>
                  <a:pt x="2102223" y="787399"/>
                </a:lnTo>
                <a:lnTo>
                  <a:pt x="2083838" y="774699"/>
                </a:lnTo>
                <a:lnTo>
                  <a:pt x="2073152" y="749299"/>
                </a:lnTo>
                <a:lnTo>
                  <a:pt x="2086466" y="723899"/>
                </a:lnTo>
                <a:lnTo>
                  <a:pt x="2097406" y="723899"/>
                </a:lnTo>
                <a:lnTo>
                  <a:pt x="2095173" y="711199"/>
                </a:lnTo>
                <a:lnTo>
                  <a:pt x="2068584" y="711199"/>
                </a:lnTo>
                <a:lnTo>
                  <a:pt x="2068059" y="698499"/>
                </a:lnTo>
                <a:lnTo>
                  <a:pt x="2045597" y="698499"/>
                </a:lnTo>
                <a:lnTo>
                  <a:pt x="2043916" y="685799"/>
                </a:lnTo>
                <a:lnTo>
                  <a:pt x="2091563" y="685799"/>
                </a:lnTo>
                <a:lnTo>
                  <a:pt x="2088807" y="660399"/>
                </a:lnTo>
                <a:lnTo>
                  <a:pt x="2013360" y="660399"/>
                </a:lnTo>
                <a:lnTo>
                  <a:pt x="2003122" y="647699"/>
                </a:lnTo>
                <a:lnTo>
                  <a:pt x="1570807" y="647699"/>
                </a:lnTo>
                <a:lnTo>
                  <a:pt x="1572179" y="634999"/>
                </a:lnTo>
                <a:lnTo>
                  <a:pt x="2000713" y="634999"/>
                </a:lnTo>
                <a:lnTo>
                  <a:pt x="2012399" y="622299"/>
                </a:lnTo>
                <a:lnTo>
                  <a:pt x="2047777" y="622299"/>
                </a:lnTo>
                <a:lnTo>
                  <a:pt x="2041570" y="609599"/>
                </a:lnTo>
                <a:lnTo>
                  <a:pt x="2078795" y="584199"/>
                </a:lnTo>
                <a:lnTo>
                  <a:pt x="2091616" y="584199"/>
                </a:lnTo>
                <a:lnTo>
                  <a:pt x="2084002" y="571499"/>
                </a:lnTo>
                <a:lnTo>
                  <a:pt x="2021477" y="571499"/>
                </a:lnTo>
                <a:lnTo>
                  <a:pt x="2020057" y="558799"/>
                </a:lnTo>
                <a:lnTo>
                  <a:pt x="2045218" y="558799"/>
                </a:lnTo>
                <a:lnTo>
                  <a:pt x="2054781" y="546099"/>
                </a:lnTo>
                <a:lnTo>
                  <a:pt x="2071598" y="546099"/>
                </a:lnTo>
                <a:lnTo>
                  <a:pt x="2065396" y="533399"/>
                </a:lnTo>
                <a:lnTo>
                  <a:pt x="2049019" y="520699"/>
                </a:lnTo>
                <a:lnTo>
                  <a:pt x="1205263" y="520699"/>
                </a:lnTo>
                <a:lnTo>
                  <a:pt x="1207651" y="507999"/>
                </a:lnTo>
                <a:lnTo>
                  <a:pt x="1998725" y="507999"/>
                </a:lnTo>
                <a:lnTo>
                  <a:pt x="1998440" y="507086"/>
                </a:lnTo>
                <a:lnTo>
                  <a:pt x="1992992" y="495299"/>
                </a:lnTo>
                <a:lnTo>
                  <a:pt x="1978964" y="495299"/>
                </a:lnTo>
                <a:lnTo>
                  <a:pt x="1979484" y="482599"/>
                </a:lnTo>
                <a:lnTo>
                  <a:pt x="1983686" y="469899"/>
                </a:lnTo>
                <a:lnTo>
                  <a:pt x="2007294" y="469899"/>
                </a:lnTo>
                <a:lnTo>
                  <a:pt x="2008839" y="457199"/>
                </a:lnTo>
                <a:lnTo>
                  <a:pt x="1334905" y="457199"/>
                </a:lnTo>
                <a:lnTo>
                  <a:pt x="1335299" y="444499"/>
                </a:lnTo>
                <a:lnTo>
                  <a:pt x="1931208" y="444499"/>
                </a:lnTo>
                <a:lnTo>
                  <a:pt x="1929728" y="431799"/>
                </a:lnTo>
                <a:lnTo>
                  <a:pt x="1935767" y="419099"/>
                </a:lnTo>
                <a:lnTo>
                  <a:pt x="1979985" y="419099"/>
                </a:lnTo>
                <a:lnTo>
                  <a:pt x="1960544" y="393699"/>
                </a:lnTo>
                <a:lnTo>
                  <a:pt x="1930803" y="368299"/>
                </a:lnTo>
                <a:lnTo>
                  <a:pt x="1057867" y="368299"/>
                </a:lnTo>
                <a:lnTo>
                  <a:pt x="1057410" y="355599"/>
                </a:lnTo>
                <a:lnTo>
                  <a:pt x="1207320" y="355599"/>
                </a:lnTo>
                <a:lnTo>
                  <a:pt x="1211197" y="342899"/>
                </a:lnTo>
                <a:lnTo>
                  <a:pt x="1905629" y="342899"/>
                </a:lnTo>
                <a:lnTo>
                  <a:pt x="1893042" y="330199"/>
                </a:lnTo>
                <a:lnTo>
                  <a:pt x="1849538" y="292099"/>
                </a:lnTo>
                <a:lnTo>
                  <a:pt x="1833882" y="279399"/>
                </a:lnTo>
                <a:lnTo>
                  <a:pt x="384691" y="279399"/>
                </a:lnTo>
                <a:lnTo>
                  <a:pt x="384814" y="266699"/>
                </a:lnTo>
                <a:lnTo>
                  <a:pt x="385504" y="253999"/>
                </a:lnTo>
                <a:lnTo>
                  <a:pt x="1802571" y="253999"/>
                </a:lnTo>
                <a:lnTo>
                  <a:pt x="1770471" y="228599"/>
                </a:lnTo>
                <a:lnTo>
                  <a:pt x="1306393" y="228599"/>
                </a:lnTo>
                <a:lnTo>
                  <a:pt x="1306749" y="215899"/>
                </a:lnTo>
                <a:close/>
              </a:path>
              <a:path w="2112009" h="2032000">
                <a:moveTo>
                  <a:pt x="1404364" y="1968499"/>
                </a:moveTo>
                <a:lnTo>
                  <a:pt x="1301644" y="1968499"/>
                </a:lnTo>
                <a:lnTo>
                  <a:pt x="1303244" y="1981199"/>
                </a:lnTo>
                <a:lnTo>
                  <a:pt x="1306482" y="1981199"/>
                </a:lnTo>
                <a:lnTo>
                  <a:pt x="1306317" y="1993899"/>
                </a:lnTo>
                <a:lnTo>
                  <a:pt x="1360808" y="1993899"/>
                </a:lnTo>
                <a:lnTo>
                  <a:pt x="1404364" y="1968499"/>
                </a:lnTo>
                <a:close/>
              </a:path>
              <a:path w="2112009" h="2032000">
                <a:moveTo>
                  <a:pt x="1340963" y="1917699"/>
                </a:moveTo>
                <a:lnTo>
                  <a:pt x="1329165" y="1917699"/>
                </a:lnTo>
                <a:lnTo>
                  <a:pt x="1330117" y="1930399"/>
                </a:lnTo>
                <a:lnTo>
                  <a:pt x="1336277" y="1930399"/>
                </a:lnTo>
                <a:lnTo>
                  <a:pt x="1340963" y="1917699"/>
                </a:lnTo>
                <a:close/>
              </a:path>
              <a:path w="2112009" h="2032000">
                <a:moveTo>
                  <a:pt x="1508403" y="1917699"/>
                </a:moveTo>
                <a:lnTo>
                  <a:pt x="1340963" y="1917699"/>
                </a:lnTo>
                <a:lnTo>
                  <a:pt x="1336277" y="1930399"/>
                </a:lnTo>
                <a:lnTo>
                  <a:pt x="1487948" y="1930399"/>
                </a:lnTo>
                <a:lnTo>
                  <a:pt x="1508403" y="1917699"/>
                </a:lnTo>
                <a:close/>
              </a:path>
              <a:path w="2112009" h="2032000">
                <a:moveTo>
                  <a:pt x="1703866" y="1866133"/>
                </a:moveTo>
                <a:lnTo>
                  <a:pt x="1702851" y="1866899"/>
                </a:lnTo>
                <a:lnTo>
                  <a:pt x="1680383" y="1879599"/>
                </a:lnTo>
                <a:lnTo>
                  <a:pt x="1703015" y="1866899"/>
                </a:lnTo>
                <a:lnTo>
                  <a:pt x="1703866" y="1866133"/>
                </a:lnTo>
                <a:close/>
              </a:path>
              <a:path w="2112009" h="2032000">
                <a:moveTo>
                  <a:pt x="1852980" y="1752599"/>
                </a:moveTo>
                <a:lnTo>
                  <a:pt x="1808463" y="1752599"/>
                </a:lnTo>
                <a:lnTo>
                  <a:pt x="1808082" y="1765299"/>
                </a:lnTo>
                <a:lnTo>
                  <a:pt x="1787093" y="1790699"/>
                </a:lnTo>
                <a:lnTo>
                  <a:pt x="1745328" y="1828799"/>
                </a:lnTo>
                <a:lnTo>
                  <a:pt x="1703866" y="1866133"/>
                </a:lnTo>
                <a:lnTo>
                  <a:pt x="1753321" y="1828799"/>
                </a:lnTo>
                <a:lnTo>
                  <a:pt x="1807451" y="1790699"/>
                </a:lnTo>
                <a:lnTo>
                  <a:pt x="1840898" y="1765299"/>
                </a:lnTo>
                <a:lnTo>
                  <a:pt x="1852980" y="1752599"/>
                </a:lnTo>
                <a:close/>
              </a:path>
              <a:path w="2112009" h="2032000">
                <a:moveTo>
                  <a:pt x="582163" y="1790699"/>
                </a:moveTo>
                <a:lnTo>
                  <a:pt x="574556" y="1790699"/>
                </a:lnTo>
                <a:lnTo>
                  <a:pt x="574442" y="1803399"/>
                </a:lnTo>
                <a:lnTo>
                  <a:pt x="580957" y="1803399"/>
                </a:lnTo>
                <a:lnTo>
                  <a:pt x="582163" y="1790699"/>
                </a:lnTo>
                <a:close/>
              </a:path>
              <a:path w="2112009" h="2032000">
                <a:moveTo>
                  <a:pt x="1707119" y="1790699"/>
                </a:moveTo>
                <a:lnTo>
                  <a:pt x="582163" y="1790699"/>
                </a:lnTo>
                <a:lnTo>
                  <a:pt x="580957" y="1803399"/>
                </a:lnTo>
                <a:lnTo>
                  <a:pt x="1691271" y="1803399"/>
                </a:lnTo>
                <a:lnTo>
                  <a:pt x="1707119" y="1790699"/>
                </a:lnTo>
                <a:close/>
              </a:path>
              <a:path w="2112009" h="2032000">
                <a:moveTo>
                  <a:pt x="1793026" y="1764969"/>
                </a:moveTo>
                <a:lnTo>
                  <a:pt x="1792613" y="1765299"/>
                </a:lnTo>
                <a:lnTo>
                  <a:pt x="1792753" y="1765299"/>
                </a:lnTo>
                <a:lnTo>
                  <a:pt x="1793026" y="1764969"/>
                </a:lnTo>
                <a:close/>
              </a:path>
              <a:path w="2112009" h="2032000">
                <a:moveTo>
                  <a:pt x="1972132" y="1587499"/>
                </a:moveTo>
                <a:lnTo>
                  <a:pt x="1925569" y="1587499"/>
                </a:lnTo>
                <a:lnTo>
                  <a:pt x="1913546" y="1625599"/>
                </a:lnTo>
                <a:lnTo>
                  <a:pt x="1884187" y="1663699"/>
                </a:lnTo>
                <a:lnTo>
                  <a:pt x="1847558" y="1701799"/>
                </a:lnTo>
                <a:lnTo>
                  <a:pt x="1813725" y="1739899"/>
                </a:lnTo>
                <a:lnTo>
                  <a:pt x="1793026" y="1764969"/>
                </a:lnTo>
                <a:lnTo>
                  <a:pt x="1808463" y="1752599"/>
                </a:lnTo>
                <a:lnTo>
                  <a:pt x="1852980" y="1752599"/>
                </a:lnTo>
                <a:lnTo>
                  <a:pt x="1877144" y="1727199"/>
                </a:lnTo>
                <a:lnTo>
                  <a:pt x="1909159" y="1689099"/>
                </a:lnTo>
                <a:lnTo>
                  <a:pt x="1937225" y="1650999"/>
                </a:lnTo>
                <a:lnTo>
                  <a:pt x="1961624" y="1612899"/>
                </a:lnTo>
                <a:lnTo>
                  <a:pt x="1972132" y="1587499"/>
                </a:lnTo>
                <a:close/>
              </a:path>
              <a:path w="2112009" h="2032000">
                <a:moveTo>
                  <a:pt x="1920477" y="1435099"/>
                </a:moveTo>
                <a:lnTo>
                  <a:pt x="1913441" y="1435099"/>
                </a:lnTo>
                <a:lnTo>
                  <a:pt x="1912615" y="1447799"/>
                </a:lnTo>
                <a:lnTo>
                  <a:pt x="1921972" y="1447799"/>
                </a:lnTo>
                <a:lnTo>
                  <a:pt x="1920477" y="1435099"/>
                </a:lnTo>
                <a:close/>
              </a:path>
              <a:path w="2112009" h="2032000">
                <a:moveTo>
                  <a:pt x="2028206" y="1435099"/>
                </a:moveTo>
                <a:lnTo>
                  <a:pt x="1920477" y="1435099"/>
                </a:lnTo>
                <a:lnTo>
                  <a:pt x="1921972" y="1447799"/>
                </a:lnTo>
                <a:lnTo>
                  <a:pt x="2024020" y="1447799"/>
                </a:lnTo>
                <a:lnTo>
                  <a:pt x="2028206" y="1435099"/>
                </a:lnTo>
                <a:close/>
              </a:path>
              <a:path w="2112009" h="2032000">
                <a:moveTo>
                  <a:pt x="2059660" y="1130299"/>
                </a:moveTo>
                <a:lnTo>
                  <a:pt x="2055031" y="1130299"/>
                </a:lnTo>
                <a:lnTo>
                  <a:pt x="2055808" y="1142999"/>
                </a:lnTo>
                <a:lnTo>
                  <a:pt x="2059660" y="1130299"/>
                </a:lnTo>
                <a:close/>
              </a:path>
              <a:path w="2112009" h="2032000">
                <a:moveTo>
                  <a:pt x="2106887" y="1130299"/>
                </a:moveTo>
                <a:lnTo>
                  <a:pt x="2059660" y="1130299"/>
                </a:lnTo>
                <a:lnTo>
                  <a:pt x="2055808" y="1142999"/>
                </a:lnTo>
                <a:lnTo>
                  <a:pt x="2105681" y="1142999"/>
                </a:lnTo>
                <a:lnTo>
                  <a:pt x="2106887" y="1130299"/>
                </a:lnTo>
                <a:close/>
              </a:path>
              <a:path w="2112009" h="2032000">
                <a:moveTo>
                  <a:pt x="2098607" y="1028699"/>
                </a:moveTo>
                <a:lnTo>
                  <a:pt x="838005" y="1028699"/>
                </a:lnTo>
                <a:lnTo>
                  <a:pt x="837560" y="1041399"/>
                </a:lnTo>
                <a:lnTo>
                  <a:pt x="2098607" y="1041399"/>
                </a:lnTo>
                <a:lnTo>
                  <a:pt x="2098607" y="1028699"/>
                </a:lnTo>
                <a:close/>
              </a:path>
              <a:path w="2112009" h="2032000">
                <a:moveTo>
                  <a:pt x="2055808" y="990599"/>
                </a:moveTo>
                <a:lnTo>
                  <a:pt x="1274150" y="990599"/>
                </a:lnTo>
                <a:lnTo>
                  <a:pt x="1269886" y="1003299"/>
                </a:lnTo>
                <a:lnTo>
                  <a:pt x="1264077" y="1015999"/>
                </a:lnTo>
                <a:lnTo>
                  <a:pt x="470962" y="1015999"/>
                </a:lnTo>
                <a:lnTo>
                  <a:pt x="471026" y="1028699"/>
                </a:lnTo>
                <a:lnTo>
                  <a:pt x="2086631" y="1028699"/>
                </a:lnTo>
                <a:lnTo>
                  <a:pt x="2083073" y="1015999"/>
                </a:lnTo>
                <a:lnTo>
                  <a:pt x="2081347" y="1003299"/>
                </a:lnTo>
                <a:lnTo>
                  <a:pt x="2060744" y="1003299"/>
                </a:lnTo>
                <a:lnTo>
                  <a:pt x="2055808" y="990599"/>
                </a:lnTo>
                <a:close/>
              </a:path>
              <a:path w="2112009" h="2032000">
                <a:moveTo>
                  <a:pt x="1269886" y="1003299"/>
                </a:moveTo>
                <a:lnTo>
                  <a:pt x="474899" y="1003299"/>
                </a:lnTo>
                <a:lnTo>
                  <a:pt x="473591" y="1015999"/>
                </a:lnTo>
                <a:lnTo>
                  <a:pt x="1264077" y="1015999"/>
                </a:lnTo>
                <a:lnTo>
                  <a:pt x="1269886" y="1003299"/>
                </a:lnTo>
                <a:close/>
              </a:path>
              <a:path w="2112009" h="2032000">
                <a:moveTo>
                  <a:pt x="2094124" y="965199"/>
                </a:moveTo>
                <a:lnTo>
                  <a:pt x="2089010" y="965199"/>
                </a:lnTo>
                <a:lnTo>
                  <a:pt x="2079622" y="977899"/>
                </a:lnTo>
                <a:lnTo>
                  <a:pt x="2072267" y="983907"/>
                </a:lnTo>
                <a:lnTo>
                  <a:pt x="2068497" y="990599"/>
                </a:lnTo>
                <a:lnTo>
                  <a:pt x="2060744" y="1003299"/>
                </a:lnTo>
                <a:lnTo>
                  <a:pt x="2094799" y="1003299"/>
                </a:lnTo>
                <a:lnTo>
                  <a:pt x="2100013" y="990599"/>
                </a:lnTo>
                <a:lnTo>
                  <a:pt x="2102918" y="977899"/>
                </a:lnTo>
                <a:lnTo>
                  <a:pt x="2096765" y="977899"/>
                </a:lnTo>
                <a:lnTo>
                  <a:pt x="2094124" y="965199"/>
                </a:lnTo>
                <a:close/>
              </a:path>
              <a:path w="2112009" h="2032000">
                <a:moveTo>
                  <a:pt x="1276917" y="977899"/>
                </a:moveTo>
                <a:lnTo>
                  <a:pt x="614078" y="977899"/>
                </a:lnTo>
                <a:lnTo>
                  <a:pt x="612808" y="990599"/>
                </a:lnTo>
                <a:lnTo>
                  <a:pt x="1276588" y="990599"/>
                </a:lnTo>
                <a:lnTo>
                  <a:pt x="1276917" y="977899"/>
                </a:lnTo>
                <a:close/>
              </a:path>
              <a:path w="2112009" h="2032000">
                <a:moveTo>
                  <a:pt x="2075651" y="977899"/>
                </a:moveTo>
                <a:lnTo>
                  <a:pt x="1276917" y="977899"/>
                </a:lnTo>
                <a:lnTo>
                  <a:pt x="1276588" y="990599"/>
                </a:lnTo>
                <a:lnTo>
                  <a:pt x="2064073" y="990599"/>
                </a:lnTo>
                <a:lnTo>
                  <a:pt x="2072267" y="983907"/>
                </a:lnTo>
                <a:lnTo>
                  <a:pt x="2075651" y="977899"/>
                </a:lnTo>
                <a:close/>
              </a:path>
              <a:path w="2112009" h="2032000">
                <a:moveTo>
                  <a:pt x="2089010" y="965199"/>
                </a:moveTo>
                <a:lnTo>
                  <a:pt x="2078795" y="965199"/>
                </a:lnTo>
                <a:lnTo>
                  <a:pt x="2075651" y="977899"/>
                </a:lnTo>
                <a:lnTo>
                  <a:pt x="2072267" y="983907"/>
                </a:lnTo>
                <a:lnTo>
                  <a:pt x="2079622" y="977899"/>
                </a:lnTo>
                <a:lnTo>
                  <a:pt x="2089010" y="965199"/>
                </a:lnTo>
                <a:close/>
              </a:path>
              <a:path w="2112009" h="2032000">
                <a:moveTo>
                  <a:pt x="2104334" y="965199"/>
                </a:moveTo>
                <a:lnTo>
                  <a:pt x="2094124" y="965199"/>
                </a:lnTo>
                <a:lnTo>
                  <a:pt x="2099115" y="977899"/>
                </a:lnTo>
                <a:lnTo>
                  <a:pt x="2102518" y="977899"/>
                </a:lnTo>
                <a:lnTo>
                  <a:pt x="2104334" y="965199"/>
                </a:lnTo>
                <a:close/>
              </a:path>
              <a:path w="2112009" h="2032000">
                <a:moveTo>
                  <a:pt x="2088118" y="927099"/>
                </a:moveTo>
                <a:lnTo>
                  <a:pt x="980880" y="927099"/>
                </a:lnTo>
                <a:lnTo>
                  <a:pt x="984652" y="939799"/>
                </a:lnTo>
                <a:lnTo>
                  <a:pt x="979508" y="939799"/>
                </a:lnTo>
                <a:lnTo>
                  <a:pt x="979165" y="952499"/>
                </a:lnTo>
                <a:lnTo>
                  <a:pt x="546146" y="952499"/>
                </a:lnTo>
                <a:lnTo>
                  <a:pt x="542172" y="964120"/>
                </a:lnTo>
                <a:lnTo>
                  <a:pt x="543949" y="965199"/>
                </a:lnTo>
                <a:lnTo>
                  <a:pt x="2089018" y="965199"/>
                </a:lnTo>
                <a:lnTo>
                  <a:pt x="2088118" y="927099"/>
                </a:lnTo>
                <a:close/>
              </a:path>
              <a:path w="2112009" h="2032000">
                <a:moveTo>
                  <a:pt x="2094124" y="952499"/>
                </a:moveTo>
                <a:lnTo>
                  <a:pt x="2092841" y="952499"/>
                </a:lnTo>
                <a:lnTo>
                  <a:pt x="2091139" y="965199"/>
                </a:lnTo>
                <a:lnTo>
                  <a:pt x="2094305" y="965199"/>
                </a:lnTo>
                <a:lnTo>
                  <a:pt x="2094124" y="952499"/>
                </a:lnTo>
                <a:close/>
              </a:path>
              <a:path w="2112009" h="2032000">
                <a:moveTo>
                  <a:pt x="546146" y="952499"/>
                </a:moveTo>
                <a:lnTo>
                  <a:pt x="524775" y="952499"/>
                </a:lnTo>
                <a:lnTo>
                  <a:pt x="526639" y="954683"/>
                </a:lnTo>
                <a:lnTo>
                  <a:pt x="542172" y="964120"/>
                </a:lnTo>
                <a:lnTo>
                  <a:pt x="546146" y="952499"/>
                </a:lnTo>
                <a:close/>
              </a:path>
              <a:path w="2112009" h="2032000">
                <a:moveTo>
                  <a:pt x="524775" y="952499"/>
                </a:moveTo>
                <a:lnTo>
                  <a:pt x="523045" y="952499"/>
                </a:lnTo>
                <a:lnTo>
                  <a:pt x="526639" y="954683"/>
                </a:lnTo>
                <a:lnTo>
                  <a:pt x="524775" y="952499"/>
                </a:lnTo>
                <a:close/>
              </a:path>
              <a:path w="2112009" h="2032000">
                <a:moveTo>
                  <a:pt x="2112005" y="800099"/>
                </a:moveTo>
                <a:lnTo>
                  <a:pt x="2103090" y="800099"/>
                </a:lnTo>
                <a:lnTo>
                  <a:pt x="2105300" y="812799"/>
                </a:lnTo>
                <a:lnTo>
                  <a:pt x="2112005" y="800099"/>
                </a:lnTo>
                <a:close/>
              </a:path>
              <a:path w="2112009" h="2032000">
                <a:moveTo>
                  <a:pt x="2097406" y="723899"/>
                </a:moveTo>
                <a:lnTo>
                  <a:pt x="2086466" y="723899"/>
                </a:lnTo>
                <a:lnTo>
                  <a:pt x="2088773" y="736599"/>
                </a:lnTo>
                <a:lnTo>
                  <a:pt x="2093333" y="749299"/>
                </a:lnTo>
                <a:lnTo>
                  <a:pt x="2101782" y="749299"/>
                </a:lnTo>
                <a:lnTo>
                  <a:pt x="2097406" y="723899"/>
                </a:lnTo>
                <a:close/>
              </a:path>
              <a:path w="2112009" h="2032000">
                <a:moveTo>
                  <a:pt x="2091563" y="685799"/>
                </a:moveTo>
                <a:lnTo>
                  <a:pt x="2074210" y="685799"/>
                </a:lnTo>
                <a:lnTo>
                  <a:pt x="2079614" y="698499"/>
                </a:lnTo>
                <a:lnTo>
                  <a:pt x="2080141" y="698499"/>
                </a:lnTo>
                <a:lnTo>
                  <a:pt x="2068584" y="711199"/>
                </a:lnTo>
                <a:lnTo>
                  <a:pt x="2095173" y="711199"/>
                </a:lnTo>
                <a:lnTo>
                  <a:pt x="2092941" y="698499"/>
                </a:lnTo>
                <a:lnTo>
                  <a:pt x="2091563" y="685799"/>
                </a:lnTo>
                <a:close/>
              </a:path>
              <a:path w="2112009" h="2032000">
                <a:moveTo>
                  <a:pt x="2071040" y="685799"/>
                </a:moveTo>
                <a:lnTo>
                  <a:pt x="2058360" y="685799"/>
                </a:lnTo>
                <a:lnTo>
                  <a:pt x="2056582" y="698499"/>
                </a:lnTo>
                <a:lnTo>
                  <a:pt x="2069446" y="698499"/>
                </a:lnTo>
                <a:lnTo>
                  <a:pt x="2071040" y="685799"/>
                </a:lnTo>
                <a:close/>
              </a:path>
              <a:path w="2112009" h="2032000">
                <a:moveTo>
                  <a:pt x="2085424" y="622299"/>
                </a:moveTo>
                <a:lnTo>
                  <a:pt x="2012399" y="622299"/>
                </a:lnTo>
                <a:lnTo>
                  <a:pt x="2013338" y="634999"/>
                </a:lnTo>
                <a:lnTo>
                  <a:pt x="2013175" y="647699"/>
                </a:lnTo>
                <a:lnTo>
                  <a:pt x="2015816" y="647699"/>
                </a:lnTo>
                <a:lnTo>
                  <a:pt x="2025163" y="660399"/>
                </a:lnTo>
                <a:lnTo>
                  <a:pt x="2088807" y="660399"/>
                </a:lnTo>
                <a:lnTo>
                  <a:pt x="2085424" y="622299"/>
                </a:lnTo>
                <a:close/>
              </a:path>
              <a:path w="2112009" h="2032000">
                <a:moveTo>
                  <a:pt x="2000713" y="634999"/>
                </a:moveTo>
                <a:lnTo>
                  <a:pt x="1572179" y="634999"/>
                </a:lnTo>
                <a:lnTo>
                  <a:pt x="1570807" y="647699"/>
                </a:lnTo>
                <a:lnTo>
                  <a:pt x="2003122" y="647699"/>
                </a:lnTo>
                <a:lnTo>
                  <a:pt x="2000713" y="634999"/>
                </a:lnTo>
                <a:close/>
              </a:path>
              <a:path w="2112009" h="2032000">
                <a:moveTo>
                  <a:pt x="2091616" y="584199"/>
                </a:moveTo>
                <a:lnTo>
                  <a:pt x="2078795" y="584199"/>
                </a:lnTo>
                <a:lnTo>
                  <a:pt x="2089633" y="596899"/>
                </a:lnTo>
                <a:lnTo>
                  <a:pt x="2099229" y="596899"/>
                </a:lnTo>
                <a:lnTo>
                  <a:pt x="2091616" y="584199"/>
                </a:lnTo>
                <a:close/>
              </a:path>
              <a:path w="2112009" h="2032000">
                <a:moveTo>
                  <a:pt x="2042229" y="558799"/>
                </a:moveTo>
                <a:lnTo>
                  <a:pt x="2027389" y="558799"/>
                </a:lnTo>
                <a:lnTo>
                  <a:pt x="2043044" y="571499"/>
                </a:lnTo>
                <a:lnTo>
                  <a:pt x="2055808" y="571499"/>
                </a:lnTo>
                <a:lnTo>
                  <a:pt x="2042229" y="558799"/>
                </a:lnTo>
                <a:close/>
              </a:path>
              <a:path w="2112009" h="2032000">
                <a:moveTo>
                  <a:pt x="2071598" y="546099"/>
                </a:moveTo>
                <a:lnTo>
                  <a:pt x="2060926" y="546099"/>
                </a:lnTo>
                <a:lnTo>
                  <a:pt x="2063937" y="558799"/>
                </a:lnTo>
                <a:lnTo>
                  <a:pt x="2075798" y="558799"/>
                </a:lnTo>
                <a:lnTo>
                  <a:pt x="2078942" y="571499"/>
                </a:lnTo>
                <a:lnTo>
                  <a:pt x="2084002" y="571499"/>
                </a:lnTo>
                <a:lnTo>
                  <a:pt x="2071598" y="546099"/>
                </a:lnTo>
                <a:close/>
              </a:path>
              <a:path w="2112009" h="2032000">
                <a:moveTo>
                  <a:pt x="1208007" y="507999"/>
                </a:moveTo>
                <a:lnTo>
                  <a:pt x="1207651" y="507999"/>
                </a:lnTo>
                <a:lnTo>
                  <a:pt x="1205263" y="520699"/>
                </a:lnTo>
                <a:lnTo>
                  <a:pt x="1216020" y="520699"/>
                </a:lnTo>
                <a:lnTo>
                  <a:pt x="1208007" y="507999"/>
                </a:lnTo>
                <a:close/>
              </a:path>
              <a:path w="2112009" h="2032000">
                <a:moveTo>
                  <a:pt x="1213988" y="507999"/>
                </a:moveTo>
                <a:lnTo>
                  <a:pt x="1208007" y="507999"/>
                </a:lnTo>
                <a:lnTo>
                  <a:pt x="1216020" y="520699"/>
                </a:lnTo>
                <a:lnTo>
                  <a:pt x="1213988" y="507999"/>
                </a:lnTo>
                <a:close/>
              </a:path>
              <a:path w="2112009" h="2032000">
                <a:moveTo>
                  <a:pt x="1924944" y="507999"/>
                </a:moveTo>
                <a:lnTo>
                  <a:pt x="1213988" y="507999"/>
                </a:lnTo>
                <a:lnTo>
                  <a:pt x="1216020" y="520699"/>
                </a:lnTo>
                <a:lnTo>
                  <a:pt x="1927866" y="520699"/>
                </a:lnTo>
                <a:lnTo>
                  <a:pt x="1924944" y="507999"/>
                </a:lnTo>
                <a:close/>
              </a:path>
              <a:path w="2112009" h="2032000">
                <a:moveTo>
                  <a:pt x="2005127" y="469899"/>
                </a:moveTo>
                <a:lnTo>
                  <a:pt x="1986847" y="469899"/>
                </a:lnTo>
                <a:lnTo>
                  <a:pt x="1998440" y="507086"/>
                </a:lnTo>
                <a:lnTo>
                  <a:pt x="1998863" y="507999"/>
                </a:lnTo>
                <a:lnTo>
                  <a:pt x="1946498" y="507999"/>
                </a:lnTo>
                <a:lnTo>
                  <a:pt x="1948121" y="520699"/>
                </a:lnTo>
                <a:lnTo>
                  <a:pt x="2049019" y="520699"/>
                </a:lnTo>
                <a:lnTo>
                  <a:pt x="2040479" y="507999"/>
                </a:lnTo>
                <a:lnTo>
                  <a:pt x="2043441" y="495299"/>
                </a:lnTo>
                <a:lnTo>
                  <a:pt x="2039398" y="482599"/>
                </a:lnTo>
                <a:lnTo>
                  <a:pt x="2008542" y="482599"/>
                </a:lnTo>
                <a:lnTo>
                  <a:pt x="2005127" y="469899"/>
                </a:lnTo>
                <a:close/>
              </a:path>
              <a:path w="2112009" h="2032000">
                <a:moveTo>
                  <a:pt x="1998440" y="507086"/>
                </a:moveTo>
                <a:lnTo>
                  <a:pt x="1998725" y="507999"/>
                </a:lnTo>
                <a:lnTo>
                  <a:pt x="1998863" y="507999"/>
                </a:lnTo>
                <a:lnTo>
                  <a:pt x="1998440" y="507086"/>
                </a:lnTo>
                <a:close/>
              </a:path>
              <a:path w="2112009" h="2032000">
                <a:moveTo>
                  <a:pt x="2028876" y="469899"/>
                </a:moveTo>
                <a:lnTo>
                  <a:pt x="2012399" y="469899"/>
                </a:lnTo>
                <a:lnTo>
                  <a:pt x="2015777" y="482599"/>
                </a:lnTo>
                <a:lnTo>
                  <a:pt x="2039398" y="482599"/>
                </a:lnTo>
                <a:lnTo>
                  <a:pt x="2028876" y="469899"/>
                </a:lnTo>
                <a:close/>
              </a:path>
              <a:path w="2112009" h="2032000">
                <a:moveTo>
                  <a:pt x="1335680" y="444499"/>
                </a:moveTo>
                <a:lnTo>
                  <a:pt x="1335299" y="444499"/>
                </a:lnTo>
                <a:lnTo>
                  <a:pt x="1334905" y="457199"/>
                </a:lnTo>
                <a:lnTo>
                  <a:pt x="1335680" y="444499"/>
                </a:lnTo>
                <a:close/>
              </a:path>
              <a:path w="2112009" h="2032000">
                <a:moveTo>
                  <a:pt x="2012399" y="444499"/>
                </a:moveTo>
                <a:lnTo>
                  <a:pt x="1335680" y="444499"/>
                </a:lnTo>
                <a:lnTo>
                  <a:pt x="1334905" y="457199"/>
                </a:lnTo>
                <a:lnTo>
                  <a:pt x="2003103" y="457199"/>
                </a:lnTo>
                <a:lnTo>
                  <a:pt x="2012399" y="444499"/>
                </a:lnTo>
                <a:close/>
              </a:path>
              <a:path w="2112009" h="2032000">
                <a:moveTo>
                  <a:pt x="1971531" y="419099"/>
                </a:moveTo>
                <a:lnTo>
                  <a:pt x="1942127" y="419099"/>
                </a:lnTo>
                <a:lnTo>
                  <a:pt x="1946786" y="431799"/>
                </a:lnTo>
                <a:lnTo>
                  <a:pt x="1949771" y="444499"/>
                </a:lnTo>
                <a:lnTo>
                  <a:pt x="2001791" y="444499"/>
                </a:lnTo>
                <a:lnTo>
                  <a:pt x="1988441" y="431799"/>
                </a:lnTo>
                <a:lnTo>
                  <a:pt x="1976852" y="431799"/>
                </a:lnTo>
                <a:lnTo>
                  <a:pt x="1971531" y="419099"/>
                </a:lnTo>
                <a:close/>
              </a:path>
              <a:path w="2112009" h="2032000">
                <a:moveTo>
                  <a:pt x="1905629" y="342899"/>
                </a:moveTo>
                <a:lnTo>
                  <a:pt x="1215487" y="342899"/>
                </a:lnTo>
                <a:lnTo>
                  <a:pt x="1207320" y="355599"/>
                </a:lnTo>
                <a:lnTo>
                  <a:pt x="1057410" y="355599"/>
                </a:lnTo>
                <a:lnTo>
                  <a:pt x="1057867" y="368299"/>
                </a:lnTo>
                <a:lnTo>
                  <a:pt x="1930803" y="368299"/>
                </a:lnTo>
                <a:lnTo>
                  <a:pt x="1905629" y="342899"/>
                </a:lnTo>
                <a:close/>
              </a:path>
              <a:path w="2112009" h="2032000">
                <a:moveTo>
                  <a:pt x="1802571" y="253999"/>
                </a:moveTo>
                <a:lnTo>
                  <a:pt x="395335" y="253999"/>
                </a:lnTo>
                <a:lnTo>
                  <a:pt x="399078" y="266699"/>
                </a:lnTo>
                <a:lnTo>
                  <a:pt x="399229" y="266699"/>
                </a:lnTo>
                <a:lnTo>
                  <a:pt x="398280" y="279399"/>
                </a:lnTo>
                <a:lnTo>
                  <a:pt x="1833882" y="279399"/>
                </a:lnTo>
                <a:lnTo>
                  <a:pt x="1802571" y="253999"/>
                </a:lnTo>
                <a:close/>
              </a:path>
              <a:path w="2112009" h="2032000">
                <a:moveTo>
                  <a:pt x="1203962" y="0"/>
                </a:moveTo>
                <a:lnTo>
                  <a:pt x="1034557" y="0"/>
                </a:lnTo>
                <a:lnTo>
                  <a:pt x="972917" y="12699"/>
                </a:lnTo>
                <a:lnTo>
                  <a:pt x="847473" y="12699"/>
                </a:lnTo>
                <a:lnTo>
                  <a:pt x="796676" y="25399"/>
                </a:lnTo>
                <a:lnTo>
                  <a:pt x="760941" y="50799"/>
                </a:lnTo>
                <a:lnTo>
                  <a:pt x="744955" y="50799"/>
                </a:lnTo>
                <a:lnTo>
                  <a:pt x="695795" y="63499"/>
                </a:lnTo>
                <a:lnTo>
                  <a:pt x="639317" y="76199"/>
                </a:lnTo>
                <a:lnTo>
                  <a:pt x="564344" y="101599"/>
                </a:lnTo>
                <a:lnTo>
                  <a:pt x="518426" y="114299"/>
                </a:lnTo>
                <a:lnTo>
                  <a:pt x="469200" y="139699"/>
                </a:lnTo>
                <a:lnTo>
                  <a:pt x="422241" y="165099"/>
                </a:lnTo>
                <a:lnTo>
                  <a:pt x="383124" y="203199"/>
                </a:lnTo>
                <a:lnTo>
                  <a:pt x="357424" y="228599"/>
                </a:lnTo>
                <a:lnTo>
                  <a:pt x="376418" y="228599"/>
                </a:lnTo>
                <a:lnTo>
                  <a:pt x="386990" y="215899"/>
                </a:lnTo>
                <a:lnTo>
                  <a:pt x="1752240" y="215899"/>
                </a:lnTo>
                <a:lnTo>
                  <a:pt x="1752283" y="214169"/>
                </a:lnTo>
                <a:lnTo>
                  <a:pt x="1707365" y="177799"/>
                </a:lnTo>
                <a:lnTo>
                  <a:pt x="1663683" y="152399"/>
                </a:lnTo>
                <a:lnTo>
                  <a:pt x="1625654" y="126999"/>
                </a:lnTo>
                <a:lnTo>
                  <a:pt x="1575672" y="126999"/>
                </a:lnTo>
                <a:lnTo>
                  <a:pt x="1577583" y="114299"/>
                </a:lnTo>
                <a:lnTo>
                  <a:pt x="1561803" y="101599"/>
                </a:lnTo>
                <a:lnTo>
                  <a:pt x="1539985" y="88899"/>
                </a:lnTo>
                <a:lnTo>
                  <a:pt x="1523779" y="88899"/>
                </a:lnTo>
                <a:lnTo>
                  <a:pt x="1510464" y="76199"/>
                </a:lnTo>
                <a:lnTo>
                  <a:pt x="1475044" y="63499"/>
                </a:lnTo>
                <a:lnTo>
                  <a:pt x="1424308" y="38099"/>
                </a:lnTo>
                <a:lnTo>
                  <a:pt x="1365044" y="25399"/>
                </a:lnTo>
                <a:lnTo>
                  <a:pt x="1304039" y="25399"/>
                </a:lnTo>
                <a:lnTo>
                  <a:pt x="1248082" y="12699"/>
                </a:lnTo>
                <a:lnTo>
                  <a:pt x="1203962" y="0"/>
                </a:lnTo>
                <a:close/>
              </a:path>
              <a:path w="2112009" h="2032000">
                <a:moveTo>
                  <a:pt x="1752283" y="214169"/>
                </a:moveTo>
                <a:lnTo>
                  <a:pt x="1752240" y="215899"/>
                </a:lnTo>
                <a:lnTo>
                  <a:pt x="1306749" y="215899"/>
                </a:lnTo>
                <a:lnTo>
                  <a:pt x="1306393" y="228599"/>
                </a:lnTo>
                <a:lnTo>
                  <a:pt x="1770471" y="228599"/>
                </a:lnTo>
                <a:lnTo>
                  <a:pt x="1754421" y="215899"/>
                </a:lnTo>
                <a:lnTo>
                  <a:pt x="1752283" y="214169"/>
                </a:lnTo>
                <a:close/>
              </a:path>
              <a:path w="2112009" h="2032000">
                <a:moveTo>
                  <a:pt x="1595557" y="114299"/>
                </a:moveTo>
                <a:lnTo>
                  <a:pt x="1575672" y="126999"/>
                </a:lnTo>
                <a:lnTo>
                  <a:pt x="1625654" y="126999"/>
                </a:lnTo>
                <a:lnTo>
                  <a:pt x="1595557" y="114299"/>
                </a:lnTo>
                <a:close/>
              </a:path>
            </a:pathLst>
          </a:custGeom>
          <a:solidFill>
            <a:srgbClr val="8ED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90041" y="6611111"/>
            <a:ext cx="2080260" cy="2082164"/>
          </a:xfrm>
          <a:custGeom>
            <a:avLst/>
            <a:gdLst/>
            <a:ahLst/>
            <a:cxnLst/>
            <a:rect l="l" t="t" r="r" b="b"/>
            <a:pathLst>
              <a:path w="2080259" h="2082165">
                <a:moveTo>
                  <a:pt x="150825" y="1587499"/>
                </a:moveTo>
                <a:lnTo>
                  <a:pt x="162187" y="1625599"/>
                </a:lnTo>
                <a:lnTo>
                  <a:pt x="184308" y="1676399"/>
                </a:lnTo>
                <a:lnTo>
                  <a:pt x="214710" y="1714499"/>
                </a:lnTo>
                <a:lnTo>
                  <a:pt x="250913" y="1752599"/>
                </a:lnTo>
                <a:lnTo>
                  <a:pt x="290439" y="1790699"/>
                </a:lnTo>
                <a:lnTo>
                  <a:pt x="330809" y="1828799"/>
                </a:lnTo>
                <a:lnTo>
                  <a:pt x="369544" y="1866899"/>
                </a:lnTo>
                <a:lnTo>
                  <a:pt x="404165" y="1879599"/>
                </a:lnTo>
                <a:lnTo>
                  <a:pt x="432193" y="1892299"/>
                </a:lnTo>
                <a:lnTo>
                  <a:pt x="438401" y="1917699"/>
                </a:lnTo>
                <a:lnTo>
                  <a:pt x="462295" y="1930399"/>
                </a:lnTo>
                <a:lnTo>
                  <a:pt x="500422" y="1955799"/>
                </a:lnTo>
                <a:lnTo>
                  <a:pt x="549330" y="1981199"/>
                </a:lnTo>
                <a:lnTo>
                  <a:pt x="605567" y="1993899"/>
                </a:lnTo>
                <a:lnTo>
                  <a:pt x="665680" y="2006599"/>
                </a:lnTo>
                <a:lnTo>
                  <a:pt x="726217" y="2031999"/>
                </a:lnTo>
                <a:lnTo>
                  <a:pt x="783725" y="2044699"/>
                </a:lnTo>
                <a:lnTo>
                  <a:pt x="834752" y="2057399"/>
                </a:lnTo>
                <a:lnTo>
                  <a:pt x="875846" y="2057399"/>
                </a:lnTo>
                <a:lnTo>
                  <a:pt x="903554" y="2070099"/>
                </a:lnTo>
                <a:lnTo>
                  <a:pt x="1164713" y="2070099"/>
                </a:lnTo>
                <a:lnTo>
                  <a:pt x="1262506" y="2044699"/>
                </a:lnTo>
                <a:lnTo>
                  <a:pt x="1312154" y="2044699"/>
                </a:lnTo>
                <a:lnTo>
                  <a:pt x="1415679" y="2019299"/>
                </a:lnTo>
                <a:lnTo>
                  <a:pt x="1470647" y="2006599"/>
                </a:lnTo>
                <a:lnTo>
                  <a:pt x="1525128" y="2006599"/>
                </a:lnTo>
                <a:lnTo>
                  <a:pt x="1543920" y="1993899"/>
                </a:lnTo>
                <a:lnTo>
                  <a:pt x="1588416" y="1968499"/>
                </a:lnTo>
                <a:lnTo>
                  <a:pt x="1635138" y="1930399"/>
                </a:lnTo>
                <a:lnTo>
                  <a:pt x="1679403" y="1892299"/>
                </a:lnTo>
                <a:lnTo>
                  <a:pt x="1716524" y="1866899"/>
                </a:lnTo>
                <a:lnTo>
                  <a:pt x="1741815" y="1841499"/>
                </a:lnTo>
                <a:lnTo>
                  <a:pt x="1750593" y="1841499"/>
                </a:lnTo>
                <a:lnTo>
                  <a:pt x="1779616" y="1816099"/>
                </a:lnTo>
                <a:lnTo>
                  <a:pt x="548386" y="1816099"/>
                </a:lnTo>
                <a:lnTo>
                  <a:pt x="548779" y="1803399"/>
                </a:lnTo>
                <a:lnTo>
                  <a:pt x="369525" y="1803399"/>
                </a:lnTo>
                <a:lnTo>
                  <a:pt x="369076" y="1790699"/>
                </a:lnTo>
                <a:lnTo>
                  <a:pt x="366828" y="1790699"/>
                </a:lnTo>
                <a:lnTo>
                  <a:pt x="365480" y="1777999"/>
                </a:lnTo>
                <a:lnTo>
                  <a:pt x="1819873" y="1777999"/>
                </a:lnTo>
                <a:lnTo>
                  <a:pt x="1840054" y="1752599"/>
                </a:lnTo>
                <a:lnTo>
                  <a:pt x="1869386" y="1701799"/>
                </a:lnTo>
                <a:lnTo>
                  <a:pt x="1896737" y="1650999"/>
                </a:lnTo>
                <a:lnTo>
                  <a:pt x="1914985" y="1612899"/>
                </a:lnTo>
                <a:lnTo>
                  <a:pt x="165605" y="1612899"/>
                </a:lnTo>
                <a:lnTo>
                  <a:pt x="162855" y="1600199"/>
                </a:lnTo>
                <a:lnTo>
                  <a:pt x="159166" y="1600199"/>
                </a:lnTo>
                <a:lnTo>
                  <a:pt x="150825" y="1587499"/>
                </a:lnTo>
                <a:close/>
              </a:path>
              <a:path w="2080259" h="2082165">
                <a:moveTo>
                  <a:pt x="1525128" y="2006599"/>
                </a:moveTo>
                <a:lnTo>
                  <a:pt x="1470647" y="2006599"/>
                </a:lnTo>
                <a:lnTo>
                  <a:pt x="1480350" y="2019299"/>
                </a:lnTo>
                <a:lnTo>
                  <a:pt x="1506336" y="2019299"/>
                </a:lnTo>
                <a:lnTo>
                  <a:pt x="1525128" y="2006599"/>
                </a:lnTo>
                <a:close/>
              </a:path>
              <a:path w="2080259" h="2082165">
                <a:moveTo>
                  <a:pt x="590994" y="1803399"/>
                </a:moveTo>
                <a:lnTo>
                  <a:pt x="548779" y="1803399"/>
                </a:lnTo>
                <a:lnTo>
                  <a:pt x="548386" y="1816099"/>
                </a:lnTo>
                <a:lnTo>
                  <a:pt x="597052" y="1816099"/>
                </a:lnTo>
                <a:lnTo>
                  <a:pt x="590994" y="1803399"/>
                </a:lnTo>
                <a:close/>
              </a:path>
              <a:path w="2080259" h="2082165">
                <a:moveTo>
                  <a:pt x="593979" y="1803399"/>
                </a:moveTo>
                <a:lnTo>
                  <a:pt x="590994" y="1803399"/>
                </a:lnTo>
                <a:lnTo>
                  <a:pt x="597052" y="1816099"/>
                </a:lnTo>
                <a:lnTo>
                  <a:pt x="593979" y="1803399"/>
                </a:lnTo>
                <a:close/>
              </a:path>
              <a:path w="2080259" h="2082165">
                <a:moveTo>
                  <a:pt x="1819873" y="1777999"/>
                </a:moveTo>
                <a:lnTo>
                  <a:pt x="391579" y="1777999"/>
                </a:lnTo>
                <a:lnTo>
                  <a:pt x="388979" y="1790699"/>
                </a:lnTo>
                <a:lnTo>
                  <a:pt x="554824" y="1790699"/>
                </a:lnTo>
                <a:lnTo>
                  <a:pt x="553885" y="1803399"/>
                </a:lnTo>
                <a:lnTo>
                  <a:pt x="593979" y="1803399"/>
                </a:lnTo>
                <a:lnTo>
                  <a:pt x="597065" y="1816099"/>
                </a:lnTo>
                <a:lnTo>
                  <a:pt x="1779616" y="1816099"/>
                </a:lnTo>
                <a:lnTo>
                  <a:pt x="1809783" y="1790699"/>
                </a:lnTo>
                <a:lnTo>
                  <a:pt x="1819873" y="1777999"/>
                </a:lnTo>
                <a:close/>
              </a:path>
              <a:path w="2080259" h="2082165">
                <a:moveTo>
                  <a:pt x="554799" y="1790699"/>
                </a:moveTo>
                <a:lnTo>
                  <a:pt x="382473" y="1790699"/>
                </a:lnTo>
                <a:lnTo>
                  <a:pt x="373994" y="1803399"/>
                </a:lnTo>
                <a:lnTo>
                  <a:pt x="553859" y="1803399"/>
                </a:lnTo>
                <a:lnTo>
                  <a:pt x="554799" y="1790699"/>
                </a:lnTo>
                <a:close/>
              </a:path>
              <a:path w="2080259" h="2082165">
                <a:moveTo>
                  <a:pt x="554824" y="1790699"/>
                </a:moveTo>
                <a:lnTo>
                  <a:pt x="554342" y="1797049"/>
                </a:lnTo>
                <a:lnTo>
                  <a:pt x="554824" y="1790699"/>
                </a:lnTo>
                <a:close/>
              </a:path>
              <a:path w="2080259" h="2082165">
                <a:moveTo>
                  <a:pt x="92798" y="1435099"/>
                </a:moveTo>
                <a:lnTo>
                  <a:pt x="115359" y="1485899"/>
                </a:lnTo>
                <a:lnTo>
                  <a:pt x="136551" y="1523999"/>
                </a:lnTo>
                <a:lnTo>
                  <a:pt x="155451" y="1574799"/>
                </a:lnTo>
                <a:lnTo>
                  <a:pt x="171132" y="1612899"/>
                </a:lnTo>
                <a:lnTo>
                  <a:pt x="1914985" y="1612899"/>
                </a:lnTo>
                <a:lnTo>
                  <a:pt x="1921068" y="1600199"/>
                </a:lnTo>
                <a:lnTo>
                  <a:pt x="1941335" y="1562099"/>
                </a:lnTo>
                <a:lnTo>
                  <a:pt x="1946389" y="1549399"/>
                </a:lnTo>
                <a:lnTo>
                  <a:pt x="216763" y="1549399"/>
                </a:lnTo>
                <a:lnTo>
                  <a:pt x="217144" y="1536699"/>
                </a:lnTo>
                <a:lnTo>
                  <a:pt x="1951444" y="1536699"/>
                </a:lnTo>
                <a:lnTo>
                  <a:pt x="1956498" y="1523999"/>
                </a:lnTo>
                <a:lnTo>
                  <a:pt x="1971694" y="1498599"/>
                </a:lnTo>
                <a:lnTo>
                  <a:pt x="1992165" y="1447799"/>
                </a:lnTo>
                <a:lnTo>
                  <a:pt x="101812" y="1447799"/>
                </a:lnTo>
                <a:lnTo>
                  <a:pt x="92798" y="1435099"/>
                </a:lnTo>
                <a:close/>
              </a:path>
              <a:path w="2080259" h="2082165">
                <a:moveTo>
                  <a:pt x="1951444" y="1536699"/>
                </a:moveTo>
                <a:lnTo>
                  <a:pt x="217144" y="1536699"/>
                </a:lnTo>
                <a:lnTo>
                  <a:pt x="216763" y="1549399"/>
                </a:lnTo>
                <a:lnTo>
                  <a:pt x="1946389" y="1549399"/>
                </a:lnTo>
                <a:lnTo>
                  <a:pt x="1951444" y="1536699"/>
                </a:lnTo>
                <a:close/>
              </a:path>
              <a:path w="2080259" h="2082165">
                <a:moveTo>
                  <a:pt x="1653870" y="1435099"/>
                </a:moveTo>
                <a:lnTo>
                  <a:pt x="102708" y="1435099"/>
                </a:lnTo>
                <a:lnTo>
                  <a:pt x="101812" y="1447799"/>
                </a:lnTo>
                <a:lnTo>
                  <a:pt x="1653476" y="1447799"/>
                </a:lnTo>
                <a:lnTo>
                  <a:pt x="1653870" y="1435099"/>
                </a:lnTo>
                <a:close/>
              </a:path>
              <a:path w="2080259" h="2082165">
                <a:moveTo>
                  <a:pt x="2007453" y="1422399"/>
                </a:moveTo>
                <a:lnTo>
                  <a:pt x="1654124" y="1422399"/>
                </a:lnTo>
                <a:lnTo>
                  <a:pt x="1654314" y="1435099"/>
                </a:lnTo>
                <a:lnTo>
                  <a:pt x="1653870" y="1435099"/>
                </a:lnTo>
                <a:lnTo>
                  <a:pt x="1653476" y="1447799"/>
                </a:lnTo>
                <a:lnTo>
                  <a:pt x="1992165" y="1447799"/>
                </a:lnTo>
                <a:lnTo>
                  <a:pt x="2007453" y="1422399"/>
                </a:lnTo>
                <a:close/>
              </a:path>
              <a:path w="2080259" h="2082165">
                <a:moveTo>
                  <a:pt x="0" y="1130299"/>
                </a:moveTo>
                <a:lnTo>
                  <a:pt x="13000" y="1206499"/>
                </a:lnTo>
                <a:lnTo>
                  <a:pt x="31581" y="1269999"/>
                </a:lnTo>
                <a:lnTo>
                  <a:pt x="53197" y="1333499"/>
                </a:lnTo>
                <a:lnTo>
                  <a:pt x="74084" y="1384299"/>
                </a:lnTo>
                <a:lnTo>
                  <a:pt x="90478" y="1422399"/>
                </a:lnTo>
                <a:lnTo>
                  <a:pt x="98615" y="1435099"/>
                </a:lnTo>
                <a:lnTo>
                  <a:pt x="1654314" y="1435099"/>
                </a:lnTo>
                <a:lnTo>
                  <a:pt x="1654124" y="1422399"/>
                </a:lnTo>
                <a:lnTo>
                  <a:pt x="2007453" y="1422399"/>
                </a:lnTo>
                <a:lnTo>
                  <a:pt x="2015097" y="1409699"/>
                </a:lnTo>
                <a:lnTo>
                  <a:pt x="2026387" y="1384299"/>
                </a:lnTo>
                <a:lnTo>
                  <a:pt x="95719" y="1384299"/>
                </a:lnTo>
                <a:lnTo>
                  <a:pt x="76892" y="1371599"/>
                </a:lnTo>
                <a:lnTo>
                  <a:pt x="62325" y="1333499"/>
                </a:lnTo>
                <a:lnTo>
                  <a:pt x="50493" y="1282699"/>
                </a:lnTo>
                <a:lnTo>
                  <a:pt x="39870" y="1231899"/>
                </a:lnTo>
                <a:lnTo>
                  <a:pt x="28931" y="1181099"/>
                </a:lnTo>
                <a:lnTo>
                  <a:pt x="16149" y="1142999"/>
                </a:lnTo>
                <a:lnTo>
                  <a:pt x="0" y="1130299"/>
                </a:lnTo>
                <a:close/>
              </a:path>
              <a:path w="2080259" h="2082165">
                <a:moveTo>
                  <a:pt x="1171276" y="0"/>
                </a:moveTo>
                <a:lnTo>
                  <a:pt x="1119528" y="12699"/>
                </a:lnTo>
                <a:lnTo>
                  <a:pt x="1067331" y="12699"/>
                </a:lnTo>
                <a:lnTo>
                  <a:pt x="1017142" y="25399"/>
                </a:lnTo>
                <a:lnTo>
                  <a:pt x="971423" y="25399"/>
                </a:lnTo>
                <a:lnTo>
                  <a:pt x="921580" y="38099"/>
                </a:lnTo>
                <a:lnTo>
                  <a:pt x="872917" y="38099"/>
                </a:lnTo>
                <a:lnTo>
                  <a:pt x="825433" y="50799"/>
                </a:lnTo>
                <a:lnTo>
                  <a:pt x="779128" y="76199"/>
                </a:lnTo>
                <a:lnTo>
                  <a:pt x="734001" y="88899"/>
                </a:lnTo>
                <a:lnTo>
                  <a:pt x="645865" y="139699"/>
                </a:lnTo>
                <a:lnTo>
                  <a:pt x="602223" y="177799"/>
                </a:lnTo>
                <a:lnTo>
                  <a:pt x="559077" y="203199"/>
                </a:lnTo>
                <a:lnTo>
                  <a:pt x="432126" y="279399"/>
                </a:lnTo>
                <a:lnTo>
                  <a:pt x="390475" y="317499"/>
                </a:lnTo>
                <a:lnTo>
                  <a:pt x="307874" y="368299"/>
                </a:lnTo>
                <a:lnTo>
                  <a:pt x="266827" y="406399"/>
                </a:lnTo>
                <a:lnTo>
                  <a:pt x="229359" y="431799"/>
                </a:lnTo>
                <a:lnTo>
                  <a:pt x="197192" y="469899"/>
                </a:lnTo>
                <a:lnTo>
                  <a:pt x="169496" y="507999"/>
                </a:lnTo>
                <a:lnTo>
                  <a:pt x="145437" y="546099"/>
                </a:lnTo>
                <a:lnTo>
                  <a:pt x="124184" y="596899"/>
                </a:lnTo>
                <a:lnTo>
                  <a:pt x="104906" y="634999"/>
                </a:lnTo>
                <a:lnTo>
                  <a:pt x="86771" y="685799"/>
                </a:lnTo>
                <a:lnTo>
                  <a:pt x="68948" y="723899"/>
                </a:lnTo>
                <a:lnTo>
                  <a:pt x="52955" y="774699"/>
                </a:lnTo>
                <a:lnTo>
                  <a:pt x="38063" y="812799"/>
                </a:lnTo>
                <a:lnTo>
                  <a:pt x="26641" y="850899"/>
                </a:lnTo>
                <a:lnTo>
                  <a:pt x="21056" y="901699"/>
                </a:lnTo>
                <a:lnTo>
                  <a:pt x="20395" y="952499"/>
                </a:lnTo>
                <a:lnTo>
                  <a:pt x="22777" y="1003299"/>
                </a:lnTo>
                <a:lnTo>
                  <a:pt x="27854" y="1054099"/>
                </a:lnTo>
                <a:lnTo>
                  <a:pt x="35278" y="1104899"/>
                </a:lnTo>
                <a:lnTo>
                  <a:pt x="44702" y="1142999"/>
                </a:lnTo>
                <a:lnTo>
                  <a:pt x="55778" y="1206499"/>
                </a:lnTo>
                <a:lnTo>
                  <a:pt x="63140" y="1231899"/>
                </a:lnTo>
                <a:lnTo>
                  <a:pt x="76806" y="1295399"/>
                </a:lnTo>
                <a:lnTo>
                  <a:pt x="89943" y="1358899"/>
                </a:lnTo>
                <a:lnTo>
                  <a:pt x="95719" y="1384299"/>
                </a:lnTo>
                <a:lnTo>
                  <a:pt x="2026387" y="1384299"/>
                </a:lnTo>
                <a:lnTo>
                  <a:pt x="2037676" y="1358899"/>
                </a:lnTo>
                <a:lnTo>
                  <a:pt x="2057088" y="1295399"/>
                </a:lnTo>
                <a:lnTo>
                  <a:pt x="2070519" y="1257299"/>
                </a:lnTo>
                <a:lnTo>
                  <a:pt x="2072837" y="1231899"/>
                </a:lnTo>
                <a:lnTo>
                  <a:pt x="1566202" y="1231899"/>
                </a:lnTo>
                <a:lnTo>
                  <a:pt x="1569250" y="1219199"/>
                </a:lnTo>
                <a:lnTo>
                  <a:pt x="2073996" y="1219199"/>
                </a:lnTo>
                <a:lnTo>
                  <a:pt x="2075155" y="1206499"/>
                </a:lnTo>
                <a:lnTo>
                  <a:pt x="2068182" y="1181099"/>
                </a:lnTo>
                <a:lnTo>
                  <a:pt x="2066562" y="1181099"/>
                </a:lnTo>
                <a:lnTo>
                  <a:pt x="2064281" y="1168399"/>
                </a:lnTo>
                <a:lnTo>
                  <a:pt x="2063951" y="1155699"/>
                </a:lnTo>
                <a:lnTo>
                  <a:pt x="2068182" y="1142999"/>
                </a:lnTo>
                <a:lnTo>
                  <a:pt x="2078126" y="1142999"/>
                </a:lnTo>
                <a:lnTo>
                  <a:pt x="2076474" y="1130299"/>
                </a:lnTo>
                <a:lnTo>
                  <a:pt x="2062365" y="1130299"/>
                </a:lnTo>
                <a:lnTo>
                  <a:pt x="2063565" y="1066799"/>
                </a:lnTo>
                <a:lnTo>
                  <a:pt x="2062352" y="1015999"/>
                </a:lnTo>
                <a:lnTo>
                  <a:pt x="1970472" y="1015999"/>
                </a:lnTo>
                <a:lnTo>
                  <a:pt x="1965532" y="1003299"/>
                </a:lnTo>
                <a:lnTo>
                  <a:pt x="1883587" y="1003299"/>
                </a:lnTo>
                <a:lnTo>
                  <a:pt x="1883587" y="990599"/>
                </a:lnTo>
                <a:lnTo>
                  <a:pt x="2060587" y="990599"/>
                </a:lnTo>
                <a:lnTo>
                  <a:pt x="2059704" y="977899"/>
                </a:lnTo>
                <a:lnTo>
                  <a:pt x="740473" y="977899"/>
                </a:lnTo>
                <a:lnTo>
                  <a:pt x="741527" y="965199"/>
                </a:lnTo>
                <a:lnTo>
                  <a:pt x="2058822" y="965199"/>
                </a:lnTo>
                <a:lnTo>
                  <a:pt x="2054510" y="927099"/>
                </a:lnTo>
                <a:lnTo>
                  <a:pt x="985507" y="927099"/>
                </a:lnTo>
                <a:lnTo>
                  <a:pt x="985481" y="914399"/>
                </a:lnTo>
                <a:lnTo>
                  <a:pt x="1049007" y="914399"/>
                </a:lnTo>
                <a:lnTo>
                  <a:pt x="1047699" y="901699"/>
                </a:lnTo>
                <a:lnTo>
                  <a:pt x="981087" y="901699"/>
                </a:lnTo>
                <a:lnTo>
                  <a:pt x="980833" y="888999"/>
                </a:lnTo>
                <a:lnTo>
                  <a:pt x="2049136" y="888999"/>
                </a:lnTo>
                <a:lnTo>
                  <a:pt x="2047168" y="876299"/>
                </a:lnTo>
                <a:lnTo>
                  <a:pt x="1053007" y="876299"/>
                </a:lnTo>
                <a:lnTo>
                  <a:pt x="1047280" y="863599"/>
                </a:lnTo>
                <a:lnTo>
                  <a:pt x="2045200" y="863599"/>
                </a:lnTo>
                <a:lnTo>
                  <a:pt x="2035300" y="812799"/>
                </a:lnTo>
                <a:lnTo>
                  <a:pt x="2023471" y="774699"/>
                </a:lnTo>
                <a:lnTo>
                  <a:pt x="2016639" y="749299"/>
                </a:lnTo>
                <a:lnTo>
                  <a:pt x="1871903" y="749299"/>
                </a:lnTo>
                <a:lnTo>
                  <a:pt x="1876679" y="736599"/>
                </a:lnTo>
                <a:lnTo>
                  <a:pt x="2013224" y="736599"/>
                </a:lnTo>
                <a:lnTo>
                  <a:pt x="2009808" y="723899"/>
                </a:lnTo>
                <a:lnTo>
                  <a:pt x="1994408" y="685799"/>
                </a:lnTo>
                <a:lnTo>
                  <a:pt x="1977368" y="634999"/>
                </a:lnTo>
                <a:lnTo>
                  <a:pt x="1958784" y="584199"/>
                </a:lnTo>
                <a:lnTo>
                  <a:pt x="1935361" y="533399"/>
                </a:lnTo>
                <a:lnTo>
                  <a:pt x="1910180" y="482599"/>
                </a:lnTo>
                <a:lnTo>
                  <a:pt x="1883293" y="444499"/>
                </a:lnTo>
                <a:lnTo>
                  <a:pt x="1854752" y="393699"/>
                </a:lnTo>
                <a:lnTo>
                  <a:pt x="1824610" y="355599"/>
                </a:lnTo>
                <a:lnTo>
                  <a:pt x="1792918" y="330199"/>
                </a:lnTo>
                <a:lnTo>
                  <a:pt x="1759729" y="292099"/>
                </a:lnTo>
                <a:lnTo>
                  <a:pt x="1725094" y="266699"/>
                </a:lnTo>
                <a:lnTo>
                  <a:pt x="1689065" y="241299"/>
                </a:lnTo>
                <a:lnTo>
                  <a:pt x="1651695" y="215899"/>
                </a:lnTo>
                <a:lnTo>
                  <a:pt x="1613036" y="190499"/>
                </a:lnTo>
                <a:lnTo>
                  <a:pt x="1222717" y="190499"/>
                </a:lnTo>
                <a:lnTo>
                  <a:pt x="1222870" y="177799"/>
                </a:lnTo>
                <a:lnTo>
                  <a:pt x="1247406" y="177799"/>
                </a:lnTo>
                <a:lnTo>
                  <a:pt x="1247736" y="165099"/>
                </a:lnTo>
                <a:lnTo>
                  <a:pt x="1573139" y="165099"/>
                </a:lnTo>
                <a:lnTo>
                  <a:pt x="1532057" y="152399"/>
                </a:lnTo>
                <a:lnTo>
                  <a:pt x="1489842" y="126999"/>
                </a:lnTo>
                <a:lnTo>
                  <a:pt x="1446545" y="101599"/>
                </a:lnTo>
                <a:lnTo>
                  <a:pt x="1402219" y="88899"/>
                </a:lnTo>
                <a:lnTo>
                  <a:pt x="1356916" y="63499"/>
                </a:lnTo>
                <a:lnTo>
                  <a:pt x="1310688" y="50799"/>
                </a:lnTo>
                <a:lnTo>
                  <a:pt x="1263586" y="25399"/>
                </a:lnTo>
                <a:lnTo>
                  <a:pt x="1220115" y="12699"/>
                </a:lnTo>
                <a:lnTo>
                  <a:pt x="1171276" y="0"/>
                </a:lnTo>
                <a:close/>
              </a:path>
              <a:path w="2080259" h="2082165">
                <a:moveTo>
                  <a:pt x="2073996" y="1219199"/>
                </a:moveTo>
                <a:lnTo>
                  <a:pt x="1569250" y="1219199"/>
                </a:lnTo>
                <a:lnTo>
                  <a:pt x="1568069" y="1231899"/>
                </a:lnTo>
                <a:lnTo>
                  <a:pt x="2072837" y="1231899"/>
                </a:lnTo>
                <a:lnTo>
                  <a:pt x="2073996" y="1219199"/>
                </a:lnTo>
                <a:close/>
              </a:path>
              <a:path w="2080259" h="2082165">
                <a:moveTo>
                  <a:pt x="2078126" y="1142999"/>
                </a:moveTo>
                <a:lnTo>
                  <a:pt x="2069109" y="1142999"/>
                </a:lnTo>
                <a:lnTo>
                  <a:pt x="2072982" y="1155699"/>
                </a:lnTo>
                <a:lnTo>
                  <a:pt x="2079777" y="1155699"/>
                </a:lnTo>
                <a:lnTo>
                  <a:pt x="2078126" y="1142999"/>
                </a:lnTo>
                <a:close/>
              </a:path>
              <a:path w="2080259" h="2082165">
                <a:moveTo>
                  <a:pt x="2060587" y="990599"/>
                </a:moveTo>
                <a:lnTo>
                  <a:pt x="1937080" y="990599"/>
                </a:lnTo>
                <a:lnTo>
                  <a:pt x="1937219" y="1003299"/>
                </a:lnTo>
                <a:lnTo>
                  <a:pt x="1965532" y="1003299"/>
                </a:lnTo>
                <a:lnTo>
                  <a:pt x="1970472" y="1015999"/>
                </a:lnTo>
                <a:lnTo>
                  <a:pt x="2062352" y="1015999"/>
                </a:lnTo>
                <a:lnTo>
                  <a:pt x="2060587" y="990599"/>
                </a:lnTo>
                <a:close/>
              </a:path>
              <a:path w="2080259" h="2082165">
                <a:moveTo>
                  <a:pt x="1937080" y="990599"/>
                </a:moveTo>
                <a:lnTo>
                  <a:pt x="1883600" y="990599"/>
                </a:lnTo>
                <a:lnTo>
                  <a:pt x="1883587" y="1003299"/>
                </a:lnTo>
                <a:lnTo>
                  <a:pt x="1937219" y="1003299"/>
                </a:lnTo>
                <a:lnTo>
                  <a:pt x="1937080" y="990599"/>
                </a:lnTo>
                <a:close/>
              </a:path>
              <a:path w="2080259" h="2082165">
                <a:moveTo>
                  <a:pt x="2058822" y="965199"/>
                </a:moveTo>
                <a:lnTo>
                  <a:pt x="741527" y="965199"/>
                </a:lnTo>
                <a:lnTo>
                  <a:pt x="740473" y="977899"/>
                </a:lnTo>
                <a:lnTo>
                  <a:pt x="2059704" y="977899"/>
                </a:lnTo>
                <a:lnTo>
                  <a:pt x="2058822" y="965199"/>
                </a:lnTo>
                <a:close/>
              </a:path>
              <a:path w="2080259" h="2082165">
                <a:moveTo>
                  <a:pt x="2049136" y="888999"/>
                </a:moveTo>
                <a:lnTo>
                  <a:pt x="1031773" y="888999"/>
                </a:lnTo>
                <a:lnTo>
                  <a:pt x="1031595" y="901699"/>
                </a:lnTo>
                <a:lnTo>
                  <a:pt x="1047699" y="901699"/>
                </a:lnTo>
                <a:lnTo>
                  <a:pt x="1049007" y="914399"/>
                </a:lnTo>
                <a:lnTo>
                  <a:pt x="985481" y="914399"/>
                </a:lnTo>
                <a:lnTo>
                  <a:pt x="985507" y="927099"/>
                </a:lnTo>
                <a:lnTo>
                  <a:pt x="2054510" y="927099"/>
                </a:lnTo>
                <a:lnTo>
                  <a:pt x="2053073" y="914399"/>
                </a:lnTo>
                <a:lnTo>
                  <a:pt x="2049136" y="888999"/>
                </a:lnTo>
                <a:close/>
              </a:path>
              <a:path w="2080259" h="2082165">
                <a:moveTo>
                  <a:pt x="1031773" y="888999"/>
                </a:moveTo>
                <a:lnTo>
                  <a:pt x="980833" y="888999"/>
                </a:lnTo>
                <a:lnTo>
                  <a:pt x="981087" y="901699"/>
                </a:lnTo>
                <a:lnTo>
                  <a:pt x="1031595" y="901699"/>
                </a:lnTo>
                <a:lnTo>
                  <a:pt x="1031773" y="888999"/>
                </a:lnTo>
                <a:close/>
              </a:path>
              <a:path w="2080259" h="2082165">
                <a:moveTo>
                  <a:pt x="2045200" y="863599"/>
                </a:moveTo>
                <a:lnTo>
                  <a:pt x="1047280" y="863599"/>
                </a:lnTo>
                <a:lnTo>
                  <a:pt x="1053020" y="876299"/>
                </a:lnTo>
                <a:lnTo>
                  <a:pt x="2047168" y="876299"/>
                </a:lnTo>
                <a:lnTo>
                  <a:pt x="2045200" y="863599"/>
                </a:lnTo>
                <a:close/>
              </a:path>
              <a:path w="2080259" h="2082165">
                <a:moveTo>
                  <a:pt x="2013224" y="736599"/>
                </a:moveTo>
                <a:lnTo>
                  <a:pt x="1876679" y="736599"/>
                </a:lnTo>
                <a:lnTo>
                  <a:pt x="1871903" y="749299"/>
                </a:lnTo>
                <a:lnTo>
                  <a:pt x="2016639" y="749299"/>
                </a:lnTo>
                <a:lnTo>
                  <a:pt x="2013224" y="736599"/>
                </a:lnTo>
                <a:close/>
              </a:path>
              <a:path w="2080259" h="2082165">
                <a:moveTo>
                  <a:pt x="1573139" y="165099"/>
                </a:moveTo>
                <a:lnTo>
                  <a:pt x="1247736" y="165099"/>
                </a:lnTo>
                <a:lnTo>
                  <a:pt x="1247406" y="177799"/>
                </a:lnTo>
                <a:lnTo>
                  <a:pt x="1222870" y="177799"/>
                </a:lnTo>
                <a:lnTo>
                  <a:pt x="1222717" y="190499"/>
                </a:lnTo>
                <a:lnTo>
                  <a:pt x="1613036" y="190499"/>
                </a:lnTo>
                <a:lnTo>
                  <a:pt x="1573139" y="165099"/>
                </a:lnTo>
                <a:close/>
              </a:path>
              <a:path w="2080259" h="2082165">
                <a:moveTo>
                  <a:pt x="988377" y="2070354"/>
                </a:moveTo>
                <a:lnTo>
                  <a:pt x="988809" y="2072069"/>
                </a:lnTo>
                <a:lnTo>
                  <a:pt x="989012" y="2074012"/>
                </a:lnTo>
                <a:lnTo>
                  <a:pt x="988847" y="2072031"/>
                </a:lnTo>
                <a:lnTo>
                  <a:pt x="988377" y="2070354"/>
                </a:lnTo>
                <a:close/>
              </a:path>
              <a:path w="2080259" h="2082165">
                <a:moveTo>
                  <a:pt x="998255" y="2081860"/>
                </a:moveTo>
                <a:close/>
              </a:path>
              <a:path w="2080259" h="2082165">
                <a:moveTo>
                  <a:pt x="996099" y="2070596"/>
                </a:moveTo>
                <a:lnTo>
                  <a:pt x="998149" y="2081860"/>
                </a:lnTo>
                <a:lnTo>
                  <a:pt x="996099" y="2070596"/>
                </a:lnTo>
                <a:close/>
              </a:path>
              <a:path w="2080259" h="2082165">
                <a:moveTo>
                  <a:pt x="1003465" y="2079854"/>
                </a:moveTo>
                <a:lnTo>
                  <a:pt x="998169" y="2081860"/>
                </a:lnTo>
                <a:lnTo>
                  <a:pt x="1003465" y="2079854"/>
                </a:lnTo>
                <a:close/>
              </a:path>
              <a:path w="2080259" h="2082165">
                <a:moveTo>
                  <a:pt x="1005535" y="2078673"/>
                </a:moveTo>
                <a:lnTo>
                  <a:pt x="1004633" y="2079384"/>
                </a:lnTo>
                <a:lnTo>
                  <a:pt x="1003820" y="2079790"/>
                </a:lnTo>
                <a:lnTo>
                  <a:pt x="1004646" y="2079384"/>
                </a:lnTo>
                <a:lnTo>
                  <a:pt x="1005535" y="2078673"/>
                </a:lnTo>
                <a:close/>
              </a:path>
            </a:pathLst>
          </a:custGeom>
          <a:solidFill>
            <a:srgbClr val="4471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284483" y="349732"/>
            <a:ext cx="1545691" cy="1552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945937" y="9039187"/>
            <a:ext cx="10972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5" dirty="0">
                <a:solidFill>
                  <a:srgbClr val="606061"/>
                </a:solidFill>
                <a:latin typeface="Verdana"/>
                <a:cs typeface="Verdana"/>
              </a:rPr>
              <a:t>750ml:</a:t>
            </a:r>
            <a:r>
              <a:rPr sz="800" spc="-7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800" spc="-55" dirty="0">
                <a:solidFill>
                  <a:srgbClr val="606061"/>
                </a:solidFill>
                <a:latin typeface="Verdana"/>
                <a:cs typeface="Verdana"/>
              </a:rPr>
              <a:t>001834175102</a:t>
            </a:r>
            <a:endParaRPr sz="800">
              <a:latin typeface="Verdana"/>
              <a:cs typeface="Verdana"/>
            </a:endParaRPr>
          </a:p>
          <a:p>
            <a:pPr marL="163830">
              <a:lnSpc>
                <a:spcPct val="100000"/>
              </a:lnSpc>
            </a:pPr>
            <a:r>
              <a:rPr sz="800" spc="-90" dirty="0">
                <a:solidFill>
                  <a:srgbClr val="606061"/>
                </a:solidFill>
                <a:latin typeface="Verdana"/>
                <a:cs typeface="Verdana"/>
              </a:rPr>
              <a:t>1.5L:</a:t>
            </a:r>
            <a:r>
              <a:rPr sz="800" spc="-14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800" spc="-65" dirty="0">
                <a:solidFill>
                  <a:srgbClr val="606061"/>
                </a:solidFill>
                <a:latin typeface="Verdana"/>
                <a:cs typeface="Verdana"/>
              </a:rPr>
              <a:t>001834115102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01767" y="3048914"/>
            <a:ext cx="6283325" cy="13271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4765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950"/>
              </a:spcBef>
            </a:pPr>
            <a:r>
              <a:rPr sz="2600" b="1" spc="-45" dirty="0">
                <a:solidFill>
                  <a:srgbClr val="72A654"/>
                </a:solidFill>
                <a:latin typeface="Arial"/>
                <a:cs typeface="Arial"/>
              </a:rPr>
              <a:t>TASTING</a:t>
            </a:r>
            <a:r>
              <a:rPr sz="2600" b="1" spc="-160" dirty="0">
                <a:solidFill>
                  <a:srgbClr val="72A654"/>
                </a:solidFill>
                <a:latin typeface="Arial"/>
                <a:cs typeface="Arial"/>
              </a:rPr>
              <a:t> </a:t>
            </a:r>
            <a:r>
              <a:rPr sz="2600" b="1" spc="-45" dirty="0">
                <a:solidFill>
                  <a:srgbClr val="72A654"/>
                </a:solidFill>
                <a:latin typeface="Arial"/>
                <a:cs typeface="Arial"/>
              </a:rPr>
              <a:t>NOTES</a:t>
            </a:r>
            <a:endParaRPr sz="2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80"/>
              </a:spcBef>
            </a:pPr>
            <a:r>
              <a:rPr sz="2000" spc="-40" dirty="0">
                <a:solidFill>
                  <a:srgbClr val="606061"/>
                </a:solidFill>
                <a:latin typeface="Verdana"/>
                <a:cs typeface="Verdana"/>
              </a:rPr>
              <a:t>Crisp, </a:t>
            </a:r>
            <a:r>
              <a:rPr sz="2000" spc="-45" dirty="0">
                <a:solidFill>
                  <a:srgbClr val="606061"/>
                </a:solidFill>
                <a:latin typeface="Verdana"/>
                <a:cs typeface="Verdana"/>
              </a:rPr>
              <a:t>Lime, </a:t>
            </a:r>
            <a:r>
              <a:rPr sz="2000" spc="-65" dirty="0">
                <a:solidFill>
                  <a:srgbClr val="606061"/>
                </a:solidFill>
                <a:latin typeface="Verdana"/>
                <a:cs typeface="Verdana"/>
              </a:rPr>
              <a:t>&amp;</a:t>
            </a:r>
            <a:r>
              <a:rPr sz="2000" spc="-2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2000" spc="20" dirty="0">
                <a:solidFill>
                  <a:srgbClr val="606061"/>
                </a:solidFill>
                <a:latin typeface="Verdana"/>
                <a:cs typeface="Verdana"/>
              </a:rPr>
              <a:t>Aromatic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04384" y="6619012"/>
            <a:ext cx="2111375" cy="2070100"/>
          </a:xfrm>
          <a:custGeom>
            <a:avLst/>
            <a:gdLst/>
            <a:ahLst/>
            <a:cxnLst/>
            <a:rect l="l" t="t" r="r" b="b"/>
            <a:pathLst>
              <a:path w="2111375" h="2070100">
                <a:moveTo>
                  <a:pt x="1600035" y="1943100"/>
                </a:moveTo>
                <a:lnTo>
                  <a:pt x="610324" y="1943100"/>
                </a:lnTo>
                <a:lnTo>
                  <a:pt x="599326" y="1968500"/>
                </a:lnTo>
                <a:lnTo>
                  <a:pt x="596469" y="1968500"/>
                </a:lnTo>
                <a:lnTo>
                  <a:pt x="630028" y="1993900"/>
                </a:lnTo>
                <a:lnTo>
                  <a:pt x="669127" y="2019300"/>
                </a:lnTo>
                <a:lnTo>
                  <a:pt x="712701" y="2032000"/>
                </a:lnTo>
                <a:lnTo>
                  <a:pt x="759685" y="2044700"/>
                </a:lnTo>
                <a:lnTo>
                  <a:pt x="859631" y="2070100"/>
                </a:lnTo>
                <a:lnTo>
                  <a:pt x="1094690" y="2070100"/>
                </a:lnTo>
                <a:lnTo>
                  <a:pt x="1118240" y="2057400"/>
                </a:lnTo>
                <a:lnTo>
                  <a:pt x="1143513" y="2044700"/>
                </a:lnTo>
                <a:lnTo>
                  <a:pt x="1170365" y="2032000"/>
                </a:lnTo>
                <a:lnTo>
                  <a:pt x="1425054" y="2032000"/>
                </a:lnTo>
                <a:lnTo>
                  <a:pt x="1474797" y="2019300"/>
                </a:lnTo>
                <a:lnTo>
                  <a:pt x="1523208" y="1993900"/>
                </a:lnTo>
                <a:lnTo>
                  <a:pt x="1570037" y="1968500"/>
                </a:lnTo>
                <a:lnTo>
                  <a:pt x="1600035" y="1943100"/>
                </a:lnTo>
                <a:close/>
              </a:path>
              <a:path w="2111375" h="2070100">
                <a:moveTo>
                  <a:pt x="1425054" y="2032000"/>
                </a:moveTo>
                <a:lnTo>
                  <a:pt x="1281702" y="2032000"/>
                </a:lnTo>
                <a:lnTo>
                  <a:pt x="1326612" y="2044700"/>
                </a:lnTo>
                <a:lnTo>
                  <a:pt x="1374229" y="2044700"/>
                </a:lnTo>
                <a:lnTo>
                  <a:pt x="1425054" y="2032000"/>
                </a:lnTo>
                <a:close/>
              </a:path>
              <a:path w="2111375" h="2070100">
                <a:moveTo>
                  <a:pt x="610312" y="1943100"/>
                </a:moveTo>
                <a:lnTo>
                  <a:pt x="592900" y="1943100"/>
                </a:lnTo>
                <a:lnTo>
                  <a:pt x="591058" y="1955800"/>
                </a:lnTo>
                <a:lnTo>
                  <a:pt x="590931" y="1968500"/>
                </a:lnTo>
                <a:lnTo>
                  <a:pt x="594170" y="1955800"/>
                </a:lnTo>
                <a:lnTo>
                  <a:pt x="603858" y="1955800"/>
                </a:lnTo>
                <a:lnTo>
                  <a:pt x="610312" y="1943100"/>
                </a:lnTo>
                <a:close/>
              </a:path>
              <a:path w="2111375" h="2070100">
                <a:moveTo>
                  <a:pt x="1141981" y="0"/>
                </a:moveTo>
                <a:lnTo>
                  <a:pt x="932932" y="0"/>
                </a:lnTo>
                <a:lnTo>
                  <a:pt x="770298" y="38100"/>
                </a:lnTo>
                <a:lnTo>
                  <a:pt x="721246" y="50800"/>
                </a:lnTo>
                <a:lnTo>
                  <a:pt x="676733" y="63500"/>
                </a:lnTo>
                <a:lnTo>
                  <a:pt x="630434" y="88900"/>
                </a:lnTo>
                <a:lnTo>
                  <a:pt x="585281" y="101600"/>
                </a:lnTo>
                <a:lnTo>
                  <a:pt x="541338" y="127000"/>
                </a:lnTo>
                <a:lnTo>
                  <a:pt x="498665" y="152400"/>
                </a:lnTo>
                <a:lnTo>
                  <a:pt x="457327" y="177800"/>
                </a:lnTo>
                <a:lnTo>
                  <a:pt x="417384" y="203200"/>
                </a:lnTo>
                <a:lnTo>
                  <a:pt x="378901" y="228600"/>
                </a:lnTo>
                <a:lnTo>
                  <a:pt x="341938" y="254000"/>
                </a:lnTo>
                <a:lnTo>
                  <a:pt x="306558" y="279400"/>
                </a:lnTo>
                <a:lnTo>
                  <a:pt x="272824" y="317500"/>
                </a:lnTo>
                <a:lnTo>
                  <a:pt x="240799" y="342900"/>
                </a:lnTo>
                <a:lnTo>
                  <a:pt x="210544" y="381000"/>
                </a:lnTo>
                <a:lnTo>
                  <a:pt x="182122" y="419100"/>
                </a:lnTo>
                <a:lnTo>
                  <a:pt x="155595" y="444500"/>
                </a:lnTo>
                <a:lnTo>
                  <a:pt x="131026" y="482600"/>
                </a:lnTo>
                <a:lnTo>
                  <a:pt x="108478" y="533400"/>
                </a:lnTo>
                <a:lnTo>
                  <a:pt x="88012" y="571500"/>
                </a:lnTo>
                <a:lnTo>
                  <a:pt x="69691" y="609600"/>
                </a:lnTo>
                <a:lnTo>
                  <a:pt x="53577" y="660400"/>
                </a:lnTo>
                <a:lnTo>
                  <a:pt x="39734" y="698500"/>
                </a:lnTo>
                <a:lnTo>
                  <a:pt x="28223" y="749300"/>
                </a:lnTo>
                <a:lnTo>
                  <a:pt x="19106" y="800100"/>
                </a:lnTo>
                <a:lnTo>
                  <a:pt x="12446" y="850900"/>
                </a:lnTo>
                <a:lnTo>
                  <a:pt x="8320" y="901700"/>
                </a:lnTo>
                <a:lnTo>
                  <a:pt x="4406" y="939800"/>
                </a:lnTo>
                <a:lnTo>
                  <a:pt x="1401" y="990600"/>
                </a:lnTo>
                <a:lnTo>
                  <a:pt x="0" y="1054100"/>
                </a:lnTo>
                <a:lnTo>
                  <a:pt x="899" y="1104900"/>
                </a:lnTo>
                <a:lnTo>
                  <a:pt x="4795" y="1155700"/>
                </a:lnTo>
                <a:lnTo>
                  <a:pt x="12383" y="1206500"/>
                </a:lnTo>
                <a:lnTo>
                  <a:pt x="24910" y="1257300"/>
                </a:lnTo>
                <a:lnTo>
                  <a:pt x="43140" y="1308100"/>
                </a:lnTo>
                <a:lnTo>
                  <a:pt x="64599" y="1358900"/>
                </a:lnTo>
                <a:lnTo>
                  <a:pt x="86811" y="1409700"/>
                </a:lnTo>
                <a:lnTo>
                  <a:pt x="107303" y="1460500"/>
                </a:lnTo>
                <a:lnTo>
                  <a:pt x="123598" y="1498600"/>
                </a:lnTo>
                <a:lnTo>
                  <a:pt x="133223" y="1524000"/>
                </a:lnTo>
                <a:lnTo>
                  <a:pt x="149714" y="1562100"/>
                </a:lnTo>
                <a:lnTo>
                  <a:pt x="174337" y="1600200"/>
                </a:lnTo>
                <a:lnTo>
                  <a:pt x="205555" y="1638300"/>
                </a:lnTo>
                <a:lnTo>
                  <a:pt x="241834" y="1663700"/>
                </a:lnTo>
                <a:lnTo>
                  <a:pt x="281636" y="1701800"/>
                </a:lnTo>
                <a:lnTo>
                  <a:pt x="365668" y="1778000"/>
                </a:lnTo>
                <a:lnTo>
                  <a:pt x="406826" y="1803400"/>
                </a:lnTo>
                <a:lnTo>
                  <a:pt x="445364" y="1841500"/>
                </a:lnTo>
                <a:lnTo>
                  <a:pt x="469452" y="1866900"/>
                </a:lnTo>
                <a:lnTo>
                  <a:pt x="516330" y="1905000"/>
                </a:lnTo>
                <a:lnTo>
                  <a:pt x="561348" y="1943100"/>
                </a:lnTo>
                <a:lnTo>
                  <a:pt x="579857" y="1955800"/>
                </a:lnTo>
                <a:lnTo>
                  <a:pt x="590119" y="1955800"/>
                </a:lnTo>
                <a:lnTo>
                  <a:pt x="585394" y="1943100"/>
                </a:lnTo>
                <a:lnTo>
                  <a:pt x="1600035" y="1943100"/>
                </a:lnTo>
                <a:lnTo>
                  <a:pt x="1644448" y="1905000"/>
                </a:lnTo>
                <a:lnTo>
                  <a:pt x="1686047" y="1866900"/>
                </a:lnTo>
                <a:lnTo>
                  <a:pt x="1731974" y="1816100"/>
                </a:lnTo>
                <a:lnTo>
                  <a:pt x="1774369" y="1765300"/>
                </a:lnTo>
                <a:lnTo>
                  <a:pt x="1795039" y="1739900"/>
                </a:lnTo>
                <a:lnTo>
                  <a:pt x="1157580" y="1739900"/>
                </a:lnTo>
                <a:lnTo>
                  <a:pt x="1155928" y="1733956"/>
                </a:lnTo>
                <a:lnTo>
                  <a:pt x="1150036" y="1727200"/>
                </a:lnTo>
                <a:lnTo>
                  <a:pt x="1805374" y="1727200"/>
                </a:lnTo>
                <a:lnTo>
                  <a:pt x="1817129" y="1701800"/>
                </a:lnTo>
                <a:lnTo>
                  <a:pt x="1167537" y="1701800"/>
                </a:lnTo>
                <a:lnTo>
                  <a:pt x="1167511" y="1689100"/>
                </a:lnTo>
                <a:lnTo>
                  <a:pt x="1170712" y="1689100"/>
                </a:lnTo>
                <a:lnTo>
                  <a:pt x="1169416" y="1676400"/>
                </a:lnTo>
                <a:lnTo>
                  <a:pt x="1165200" y="1676400"/>
                </a:lnTo>
                <a:lnTo>
                  <a:pt x="1165733" y="1663700"/>
                </a:lnTo>
                <a:lnTo>
                  <a:pt x="1894433" y="1663700"/>
                </a:lnTo>
                <a:lnTo>
                  <a:pt x="1913417" y="1638300"/>
                </a:lnTo>
                <a:lnTo>
                  <a:pt x="1938597" y="1587500"/>
                </a:lnTo>
                <a:lnTo>
                  <a:pt x="1960726" y="1549400"/>
                </a:lnTo>
                <a:lnTo>
                  <a:pt x="1970387" y="1524000"/>
                </a:lnTo>
                <a:lnTo>
                  <a:pt x="897789" y="1524000"/>
                </a:lnTo>
                <a:lnTo>
                  <a:pt x="897001" y="1511300"/>
                </a:lnTo>
                <a:lnTo>
                  <a:pt x="1975217" y="1511300"/>
                </a:lnTo>
                <a:lnTo>
                  <a:pt x="1980048" y="1498600"/>
                </a:lnTo>
                <a:lnTo>
                  <a:pt x="1996807" y="1460500"/>
                </a:lnTo>
                <a:lnTo>
                  <a:pt x="2011249" y="1435100"/>
                </a:lnTo>
                <a:lnTo>
                  <a:pt x="2024427" y="1409700"/>
                </a:lnTo>
                <a:lnTo>
                  <a:pt x="967347" y="1409700"/>
                </a:lnTo>
                <a:lnTo>
                  <a:pt x="968680" y="1397000"/>
                </a:lnTo>
                <a:lnTo>
                  <a:pt x="953021" y="1397000"/>
                </a:lnTo>
                <a:lnTo>
                  <a:pt x="952538" y="1384300"/>
                </a:lnTo>
                <a:lnTo>
                  <a:pt x="954863" y="1384300"/>
                </a:lnTo>
                <a:lnTo>
                  <a:pt x="955434" y="1371600"/>
                </a:lnTo>
                <a:lnTo>
                  <a:pt x="2042758" y="1371600"/>
                </a:lnTo>
                <a:lnTo>
                  <a:pt x="2048628" y="1358900"/>
                </a:lnTo>
                <a:lnTo>
                  <a:pt x="2063834" y="1320800"/>
                </a:lnTo>
                <a:lnTo>
                  <a:pt x="2076387" y="1282700"/>
                </a:lnTo>
                <a:lnTo>
                  <a:pt x="2091006" y="1219200"/>
                </a:lnTo>
                <a:lnTo>
                  <a:pt x="2096848" y="1181100"/>
                </a:lnTo>
                <a:lnTo>
                  <a:pt x="2101711" y="1143000"/>
                </a:lnTo>
                <a:lnTo>
                  <a:pt x="2106561" y="1092200"/>
                </a:lnTo>
                <a:lnTo>
                  <a:pt x="2108691" y="1066800"/>
                </a:lnTo>
                <a:lnTo>
                  <a:pt x="513474" y="1066800"/>
                </a:lnTo>
                <a:lnTo>
                  <a:pt x="513423" y="1054100"/>
                </a:lnTo>
                <a:lnTo>
                  <a:pt x="2109756" y="1054100"/>
                </a:lnTo>
                <a:lnTo>
                  <a:pt x="2111294" y="1003300"/>
                </a:lnTo>
                <a:lnTo>
                  <a:pt x="479540" y="1003300"/>
                </a:lnTo>
                <a:lnTo>
                  <a:pt x="480365" y="990600"/>
                </a:lnTo>
                <a:lnTo>
                  <a:pt x="2111263" y="990600"/>
                </a:lnTo>
                <a:lnTo>
                  <a:pt x="2111172" y="952500"/>
                </a:lnTo>
                <a:lnTo>
                  <a:pt x="2110281" y="927100"/>
                </a:lnTo>
                <a:lnTo>
                  <a:pt x="2041386" y="927100"/>
                </a:lnTo>
                <a:lnTo>
                  <a:pt x="2048640" y="914400"/>
                </a:lnTo>
                <a:lnTo>
                  <a:pt x="2109836" y="914400"/>
                </a:lnTo>
                <a:lnTo>
                  <a:pt x="2109390" y="901700"/>
                </a:lnTo>
                <a:lnTo>
                  <a:pt x="2057896" y="901700"/>
                </a:lnTo>
                <a:lnTo>
                  <a:pt x="2054700" y="889000"/>
                </a:lnTo>
                <a:lnTo>
                  <a:pt x="2058878" y="876300"/>
                </a:lnTo>
                <a:lnTo>
                  <a:pt x="2107093" y="876300"/>
                </a:lnTo>
                <a:lnTo>
                  <a:pt x="2105945" y="863600"/>
                </a:lnTo>
                <a:lnTo>
                  <a:pt x="2100834" y="812800"/>
                </a:lnTo>
                <a:lnTo>
                  <a:pt x="2068957" y="812800"/>
                </a:lnTo>
                <a:lnTo>
                  <a:pt x="2064545" y="800100"/>
                </a:lnTo>
                <a:lnTo>
                  <a:pt x="2064712" y="787400"/>
                </a:lnTo>
                <a:lnTo>
                  <a:pt x="2093753" y="787400"/>
                </a:lnTo>
                <a:lnTo>
                  <a:pt x="2090213" y="774700"/>
                </a:lnTo>
                <a:lnTo>
                  <a:pt x="2077698" y="736600"/>
                </a:lnTo>
                <a:lnTo>
                  <a:pt x="1988706" y="736600"/>
                </a:lnTo>
                <a:lnTo>
                  <a:pt x="1990979" y="723900"/>
                </a:lnTo>
                <a:lnTo>
                  <a:pt x="1976705" y="723900"/>
                </a:lnTo>
                <a:lnTo>
                  <a:pt x="1976044" y="711200"/>
                </a:lnTo>
                <a:lnTo>
                  <a:pt x="2068184" y="711200"/>
                </a:lnTo>
                <a:lnTo>
                  <a:pt x="2052154" y="673100"/>
                </a:lnTo>
                <a:lnTo>
                  <a:pt x="2027469" y="635000"/>
                </a:lnTo>
                <a:lnTo>
                  <a:pt x="2000849" y="596900"/>
                </a:lnTo>
                <a:lnTo>
                  <a:pt x="1987259" y="571500"/>
                </a:lnTo>
                <a:lnTo>
                  <a:pt x="1764183" y="571500"/>
                </a:lnTo>
                <a:lnTo>
                  <a:pt x="1762900" y="558800"/>
                </a:lnTo>
                <a:lnTo>
                  <a:pt x="1755979" y="558800"/>
                </a:lnTo>
                <a:lnTo>
                  <a:pt x="1755356" y="546100"/>
                </a:lnTo>
                <a:lnTo>
                  <a:pt x="1973669" y="546100"/>
                </a:lnTo>
                <a:lnTo>
                  <a:pt x="1922977" y="469900"/>
                </a:lnTo>
                <a:lnTo>
                  <a:pt x="1895988" y="431800"/>
                </a:lnTo>
                <a:lnTo>
                  <a:pt x="1865541" y="393700"/>
                </a:lnTo>
                <a:lnTo>
                  <a:pt x="1837027" y="368300"/>
                </a:lnTo>
                <a:lnTo>
                  <a:pt x="1798714" y="330200"/>
                </a:lnTo>
                <a:lnTo>
                  <a:pt x="1765097" y="292100"/>
                </a:lnTo>
                <a:lnTo>
                  <a:pt x="1719169" y="292100"/>
                </a:lnTo>
                <a:lnTo>
                  <a:pt x="1705991" y="279400"/>
                </a:lnTo>
                <a:lnTo>
                  <a:pt x="1704632" y="279400"/>
                </a:lnTo>
                <a:lnTo>
                  <a:pt x="1706131" y="266700"/>
                </a:lnTo>
                <a:lnTo>
                  <a:pt x="1696289" y="266700"/>
                </a:lnTo>
                <a:lnTo>
                  <a:pt x="1696670" y="254000"/>
                </a:lnTo>
                <a:lnTo>
                  <a:pt x="1748001" y="254000"/>
                </a:lnTo>
                <a:lnTo>
                  <a:pt x="1745332" y="241300"/>
                </a:lnTo>
                <a:lnTo>
                  <a:pt x="1734358" y="228600"/>
                </a:lnTo>
                <a:lnTo>
                  <a:pt x="1725311" y="215900"/>
                </a:lnTo>
                <a:lnTo>
                  <a:pt x="1725753" y="203200"/>
                </a:lnTo>
                <a:lnTo>
                  <a:pt x="1714978" y="190500"/>
                </a:lnTo>
                <a:lnTo>
                  <a:pt x="1690572" y="177800"/>
                </a:lnTo>
                <a:lnTo>
                  <a:pt x="1654982" y="165100"/>
                </a:lnTo>
                <a:lnTo>
                  <a:pt x="1610654" y="139700"/>
                </a:lnTo>
                <a:lnTo>
                  <a:pt x="1560032" y="114300"/>
                </a:lnTo>
                <a:lnTo>
                  <a:pt x="674828" y="114300"/>
                </a:lnTo>
                <a:lnTo>
                  <a:pt x="674231" y="101600"/>
                </a:lnTo>
                <a:lnTo>
                  <a:pt x="692366" y="101600"/>
                </a:lnTo>
                <a:lnTo>
                  <a:pt x="691096" y="88900"/>
                </a:lnTo>
                <a:lnTo>
                  <a:pt x="1505563" y="88900"/>
                </a:lnTo>
                <a:lnTo>
                  <a:pt x="1394866" y="38100"/>
                </a:lnTo>
                <a:lnTo>
                  <a:pt x="1343529" y="12700"/>
                </a:lnTo>
                <a:lnTo>
                  <a:pt x="1185010" y="12700"/>
                </a:lnTo>
                <a:lnTo>
                  <a:pt x="1141981" y="0"/>
                </a:lnTo>
                <a:close/>
              </a:path>
              <a:path w="2111375" h="2070100">
                <a:moveTo>
                  <a:pt x="1155928" y="1733956"/>
                </a:moveTo>
                <a:lnTo>
                  <a:pt x="1157580" y="1739900"/>
                </a:lnTo>
                <a:lnTo>
                  <a:pt x="1161111" y="1739900"/>
                </a:lnTo>
                <a:lnTo>
                  <a:pt x="1155928" y="1733956"/>
                </a:lnTo>
                <a:close/>
              </a:path>
              <a:path w="2111375" h="2070100">
                <a:moveTo>
                  <a:pt x="1805374" y="1727200"/>
                </a:moveTo>
                <a:lnTo>
                  <a:pt x="1154049" y="1727200"/>
                </a:lnTo>
                <a:lnTo>
                  <a:pt x="1155928" y="1733956"/>
                </a:lnTo>
                <a:lnTo>
                  <a:pt x="1161111" y="1739900"/>
                </a:lnTo>
                <a:lnTo>
                  <a:pt x="1795039" y="1739900"/>
                </a:lnTo>
                <a:lnTo>
                  <a:pt x="1805374" y="1727200"/>
                </a:lnTo>
                <a:close/>
              </a:path>
              <a:path w="2111375" h="2070100">
                <a:moveTo>
                  <a:pt x="1178040" y="1689100"/>
                </a:moveTo>
                <a:lnTo>
                  <a:pt x="1167511" y="1689100"/>
                </a:lnTo>
                <a:lnTo>
                  <a:pt x="1167537" y="1701800"/>
                </a:lnTo>
                <a:lnTo>
                  <a:pt x="1178268" y="1701800"/>
                </a:lnTo>
                <a:lnTo>
                  <a:pt x="1178040" y="1689100"/>
                </a:lnTo>
                <a:close/>
              </a:path>
              <a:path w="2111375" h="2070100">
                <a:moveTo>
                  <a:pt x="1894433" y="1663700"/>
                </a:moveTo>
                <a:lnTo>
                  <a:pt x="1165733" y="1663700"/>
                </a:lnTo>
                <a:lnTo>
                  <a:pt x="1165200" y="1676400"/>
                </a:lnTo>
                <a:lnTo>
                  <a:pt x="1169416" y="1676400"/>
                </a:lnTo>
                <a:lnTo>
                  <a:pt x="1170724" y="1689100"/>
                </a:lnTo>
                <a:lnTo>
                  <a:pt x="1178040" y="1689100"/>
                </a:lnTo>
                <a:lnTo>
                  <a:pt x="1178268" y="1701800"/>
                </a:lnTo>
                <a:lnTo>
                  <a:pt x="1817129" y="1701800"/>
                </a:lnTo>
                <a:lnTo>
                  <a:pt x="1852927" y="1689100"/>
                </a:lnTo>
                <a:lnTo>
                  <a:pt x="1884942" y="1676400"/>
                </a:lnTo>
                <a:lnTo>
                  <a:pt x="1894433" y="1663700"/>
                </a:lnTo>
                <a:close/>
              </a:path>
              <a:path w="2111375" h="2070100">
                <a:moveTo>
                  <a:pt x="897001" y="1511300"/>
                </a:moveTo>
                <a:lnTo>
                  <a:pt x="897789" y="1524000"/>
                </a:lnTo>
                <a:lnTo>
                  <a:pt x="897001" y="1511300"/>
                </a:lnTo>
                <a:close/>
              </a:path>
              <a:path w="2111375" h="2070100">
                <a:moveTo>
                  <a:pt x="1975217" y="1511300"/>
                </a:moveTo>
                <a:lnTo>
                  <a:pt x="897001" y="1511300"/>
                </a:lnTo>
                <a:lnTo>
                  <a:pt x="897801" y="1524000"/>
                </a:lnTo>
                <a:lnTo>
                  <a:pt x="1970387" y="1524000"/>
                </a:lnTo>
                <a:lnTo>
                  <a:pt x="1975217" y="1511300"/>
                </a:lnTo>
                <a:close/>
              </a:path>
              <a:path w="2111375" h="2070100">
                <a:moveTo>
                  <a:pt x="2042758" y="1371600"/>
                </a:moveTo>
                <a:lnTo>
                  <a:pt x="955447" y="1371600"/>
                </a:lnTo>
                <a:lnTo>
                  <a:pt x="954863" y="1384300"/>
                </a:lnTo>
                <a:lnTo>
                  <a:pt x="963511" y="1384300"/>
                </a:lnTo>
                <a:lnTo>
                  <a:pt x="963486" y="1397000"/>
                </a:lnTo>
                <a:lnTo>
                  <a:pt x="968680" y="1397000"/>
                </a:lnTo>
                <a:lnTo>
                  <a:pt x="967347" y="1409700"/>
                </a:lnTo>
                <a:lnTo>
                  <a:pt x="2024427" y="1409700"/>
                </a:lnTo>
                <a:lnTo>
                  <a:pt x="2031017" y="1397000"/>
                </a:lnTo>
                <a:lnTo>
                  <a:pt x="2042758" y="1371600"/>
                </a:lnTo>
                <a:close/>
              </a:path>
              <a:path w="2111375" h="2070100">
                <a:moveTo>
                  <a:pt x="963511" y="1384300"/>
                </a:moveTo>
                <a:lnTo>
                  <a:pt x="952538" y="1384300"/>
                </a:lnTo>
                <a:lnTo>
                  <a:pt x="953021" y="1397000"/>
                </a:lnTo>
                <a:lnTo>
                  <a:pt x="963486" y="1397000"/>
                </a:lnTo>
                <a:lnTo>
                  <a:pt x="963511" y="1384300"/>
                </a:lnTo>
                <a:close/>
              </a:path>
              <a:path w="2111375" h="2070100">
                <a:moveTo>
                  <a:pt x="2109756" y="1054100"/>
                </a:moveTo>
                <a:lnTo>
                  <a:pt x="513423" y="1054100"/>
                </a:lnTo>
                <a:lnTo>
                  <a:pt x="513474" y="1066800"/>
                </a:lnTo>
                <a:lnTo>
                  <a:pt x="2108691" y="1066800"/>
                </a:lnTo>
                <a:lnTo>
                  <a:pt x="2109756" y="1054100"/>
                </a:lnTo>
                <a:close/>
              </a:path>
              <a:path w="2111375" h="2070100">
                <a:moveTo>
                  <a:pt x="2111263" y="990600"/>
                </a:moveTo>
                <a:lnTo>
                  <a:pt x="480365" y="990600"/>
                </a:lnTo>
                <a:lnTo>
                  <a:pt x="479540" y="1003300"/>
                </a:lnTo>
                <a:lnTo>
                  <a:pt x="2111294" y="1003300"/>
                </a:lnTo>
                <a:lnTo>
                  <a:pt x="2111263" y="990600"/>
                </a:lnTo>
                <a:close/>
              </a:path>
              <a:path w="2111375" h="2070100">
                <a:moveTo>
                  <a:pt x="2109836" y="914400"/>
                </a:moveTo>
                <a:lnTo>
                  <a:pt x="2060664" y="914400"/>
                </a:lnTo>
                <a:lnTo>
                  <a:pt x="2059240" y="927100"/>
                </a:lnTo>
                <a:lnTo>
                  <a:pt x="2110281" y="927100"/>
                </a:lnTo>
                <a:lnTo>
                  <a:pt x="2109836" y="914400"/>
                </a:lnTo>
                <a:close/>
              </a:path>
              <a:path w="2111375" h="2070100">
                <a:moveTo>
                  <a:pt x="2107093" y="876300"/>
                </a:moveTo>
                <a:lnTo>
                  <a:pt x="2068957" y="876300"/>
                </a:lnTo>
                <a:lnTo>
                  <a:pt x="2075685" y="889000"/>
                </a:lnTo>
                <a:lnTo>
                  <a:pt x="2071794" y="901700"/>
                </a:lnTo>
                <a:lnTo>
                  <a:pt x="2109390" y="901700"/>
                </a:lnTo>
                <a:lnTo>
                  <a:pt x="2107093" y="876300"/>
                </a:lnTo>
                <a:close/>
              </a:path>
              <a:path w="2111375" h="2070100">
                <a:moveTo>
                  <a:pt x="2093753" y="787400"/>
                </a:moveTo>
                <a:lnTo>
                  <a:pt x="2066168" y="787400"/>
                </a:lnTo>
                <a:lnTo>
                  <a:pt x="2069189" y="800100"/>
                </a:lnTo>
                <a:lnTo>
                  <a:pt x="2068957" y="812800"/>
                </a:lnTo>
                <a:lnTo>
                  <a:pt x="2100834" y="812800"/>
                </a:lnTo>
                <a:lnTo>
                  <a:pt x="2093753" y="787400"/>
                </a:lnTo>
                <a:close/>
              </a:path>
              <a:path w="2111375" h="2070100">
                <a:moveTo>
                  <a:pt x="2068184" y="711200"/>
                </a:moveTo>
                <a:lnTo>
                  <a:pt x="2001012" y="711200"/>
                </a:lnTo>
                <a:lnTo>
                  <a:pt x="1999755" y="723900"/>
                </a:lnTo>
                <a:lnTo>
                  <a:pt x="1990979" y="723900"/>
                </a:lnTo>
                <a:lnTo>
                  <a:pt x="1988706" y="736600"/>
                </a:lnTo>
                <a:lnTo>
                  <a:pt x="2077698" y="736600"/>
                </a:lnTo>
                <a:lnTo>
                  <a:pt x="2073527" y="723900"/>
                </a:lnTo>
                <a:lnTo>
                  <a:pt x="2068184" y="711200"/>
                </a:lnTo>
                <a:close/>
              </a:path>
              <a:path w="2111375" h="2070100">
                <a:moveTo>
                  <a:pt x="1976057" y="711200"/>
                </a:moveTo>
                <a:lnTo>
                  <a:pt x="1976705" y="723900"/>
                </a:lnTo>
                <a:lnTo>
                  <a:pt x="1976057" y="711200"/>
                </a:lnTo>
                <a:close/>
              </a:path>
              <a:path w="2111375" h="2070100">
                <a:moveTo>
                  <a:pt x="2001000" y="711200"/>
                </a:moveTo>
                <a:lnTo>
                  <a:pt x="1976057" y="711200"/>
                </a:lnTo>
                <a:lnTo>
                  <a:pt x="1976705" y="723900"/>
                </a:lnTo>
                <a:lnTo>
                  <a:pt x="1999755" y="723900"/>
                </a:lnTo>
                <a:lnTo>
                  <a:pt x="2001000" y="711200"/>
                </a:lnTo>
                <a:close/>
              </a:path>
              <a:path w="2111375" h="2070100">
                <a:moveTo>
                  <a:pt x="1909801" y="558800"/>
                </a:moveTo>
                <a:lnTo>
                  <a:pt x="1762900" y="558800"/>
                </a:lnTo>
                <a:lnTo>
                  <a:pt x="1764183" y="571500"/>
                </a:lnTo>
                <a:lnTo>
                  <a:pt x="1906461" y="571500"/>
                </a:lnTo>
                <a:lnTo>
                  <a:pt x="1909801" y="558800"/>
                </a:lnTo>
                <a:close/>
              </a:path>
              <a:path w="2111375" h="2070100">
                <a:moveTo>
                  <a:pt x="1909809" y="558816"/>
                </a:moveTo>
                <a:lnTo>
                  <a:pt x="1906461" y="571500"/>
                </a:lnTo>
                <a:lnTo>
                  <a:pt x="1916303" y="571500"/>
                </a:lnTo>
                <a:lnTo>
                  <a:pt x="1909809" y="558816"/>
                </a:lnTo>
                <a:close/>
              </a:path>
              <a:path w="2111375" h="2070100">
                <a:moveTo>
                  <a:pt x="1909814" y="558800"/>
                </a:moveTo>
                <a:lnTo>
                  <a:pt x="1916303" y="571500"/>
                </a:lnTo>
                <a:lnTo>
                  <a:pt x="1909814" y="558800"/>
                </a:lnTo>
                <a:close/>
              </a:path>
              <a:path w="2111375" h="2070100">
                <a:moveTo>
                  <a:pt x="1973669" y="546100"/>
                </a:moveTo>
                <a:lnTo>
                  <a:pt x="1755356" y="546100"/>
                </a:lnTo>
                <a:lnTo>
                  <a:pt x="1755979" y="558800"/>
                </a:lnTo>
                <a:lnTo>
                  <a:pt x="1909814" y="558800"/>
                </a:lnTo>
                <a:lnTo>
                  <a:pt x="1916316" y="571500"/>
                </a:lnTo>
                <a:lnTo>
                  <a:pt x="1987259" y="571500"/>
                </a:lnTo>
                <a:lnTo>
                  <a:pt x="1973669" y="546100"/>
                </a:lnTo>
                <a:close/>
              </a:path>
              <a:path w="2111375" h="2070100">
                <a:moveTo>
                  <a:pt x="1748001" y="254000"/>
                </a:moveTo>
                <a:lnTo>
                  <a:pt x="1696670" y="254000"/>
                </a:lnTo>
                <a:lnTo>
                  <a:pt x="1696289" y="266700"/>
                </a:lnTo>
                <a:lnTo>
                  <a:pt x="1710500" y="266700"/>
                </a:lnTo>
                <a:lnTo>
                  <a:pt x="1714525" y="279400"/>
                </a:lnTo>
                <a:lnTo>
                  <a:pt x="1719714" y="279400"/>
                </a:lnTo>
                <a:lnTo>
                  <a:pt x="1719169" y="292100"/>
                </a:lnTo>
                <a:lnTo>
                  <a:pt x="1765097" y="292100"/>
                </a:lnTo>
                <a:lnTo>
                  <a:pt x="1750670" y="266700"/>
                </a:lnTo>
                <a:lnTo>
                  <a:pt x="1748001" y="254000"/>
                </a:lnTo>
                <a:close/>
              </a:path>
              <a:path w="2111375" h="2070100">
                <a:moveTo>
                  <a:pt x="674535" y="101600"/>
                </a:moveTo>
                <a:lnTo>
                  <a:pt x="674231" y="101600"/>
                </a:lnTo>
                <a:lnTo>
                  <a:pt x="674828" y="114300"/>
                </a:lnTo>
                <a:lnTo>
                  <a:pt x="674535" y="101600"/>
                </a:lnTo>
                <a:close/>
              </a:path>
              <a:path w="2111375" h="2070100">
                <a:moveTo>
                  <a:pt x="690100" y="101600"/>
                </a:moveTo>
                <a:lnTo>
                  <a:pt x="674535" y="101600"/>
                </a:lnTo>
                <a:lnTo>
                  <a:pt x="674828" y="114300"/>
                </a:lnTo>
                <a:lnTo>
                  <a:pt x="689361" y="114300"/>
                </a:lnTo>
                <a:lnTo>
                  <a:pt x="690100" y="101600"/>
                </a:lnTo>
                <a:close/>
              </a:path>
              <a:path w="2111375" h="2070100">
                <a:moveTo>
                  <a:pt x="693331" y="101600"/>
                </a:moveTo>
                <a:lnTo>
                  <a:pt x="690100" y="101600"/>
                </a:lnTo>
                <a:lnTo>
                  <a:pt x="689361" y="114300"/>
                </a:lnTo>
                <a:lnTo>
                  <a:pt x="690525" y="114300"/>
                </a:lnTo>
                <a:lnTo>
                  <a:pt x="693331" y="101600"/>
                </a:lnTo>
                <a:close/>
              </a:path>
              <a:path w="2111375" h="2070100">
                <a:moveTo>
                  <a:pt x="696430" y="101600"/>
                </a:moveTo>
                <a:lnTo>
                  <a:pt x="693331" y="101600"/>
                </a:lnTo>
                <a:lnTo>
                  <a:pt x="690525" y="114300"/>
                </a:lnTo>
                <a:lnTo>
                  <a:pt x="696011" y="114300"/>
                </a:lnTo>
                <a:lnTo>
                  <a:pt x="696430" y="101600"/>
                </a:lnTo>
                <a:close/>
              </a:path>
              <a:path w="2111375" h="2070100">
                <a:moveTo>
                  <a:pt x="1505563" y="88900"/>
                </a:moveTo>
                <a:lnTo>
                  <a:pt x="691096" y="88900"/>
                </a:lnTo>
                <a:lnTo>
                  <a:pt x="692366" y="101600"/>
                </a:lnTo>
                <a:lnTo>
                  <a:pt x="696430" y="101600"/>
                </a:lnTo>
                <a:lnTo>
                  <a:pt x="696024" y="114300"/>
                </a:lnTo>
                <a:lnTo>
                  <a:pt x="1560032" y="114300"/>
                </a:lnTo>
                <a:lnTo>
                  <a:pt x="1505563" y="88900"/>
                </a:lnTo>
                <a:close/>
              </a:path>
              <a:path w="2111375" h="2070100">
                <a:moveTo>
                  <a:pt x="1298128" y="0"/>
                </a:moveTo>
                <a:lnTo>
                  <a:pt x="1234915" y="0"/>
                </a:lnTo>
                <a:lnTo>
                  <a:pt x="1221994" y="12700"/>
                </a:lnTo>
                <a:lnTo>
                  <a:pt x="1343529" y="12700"/>
                </a:lnTo>
                <a:lnTo>
                  <a:pt x="1298128" y="0"/>
                </a:lnTo>
                <a:close/>
              </a:path>
            </a:pathLst>
          </a:custGeom>
          <a:solidFill>
            <a:srgbClr val="815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552632" y="7230364"/>
            <a:ext cx="1364615" cy="759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>
              <a:lnSpc>
                <a:spcPct val="100000"/>
              </a:lnSpc>
              <a:spcBef>
                <a:spcPts val="100"/>
              </a:spcBef>
            </a:pP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GOLD!</a:t>
            </a:r>
            <a:endParaRPr sz="1600">
              <a:latin typeface="Arial Black"/>
              <a:cs typeface="Arial Black"/>
            </a:endParaRPr>
          </a:p>
          <a:p>
            <a:pPr marL="12065" marR="5080" algn="ctr">
              <a:lnSpc>
                <a:spcPct val="100000"/>
              </a:lnSpc>
              <a:spcBef>
                <a:spcPts val="1220"/>
              </a:spcBef>
            </a:pPr>
            <a:r>
              <a:rPr sz="1100" spc="-80" dirty="0">
                <a:solidFill>
                  <a:srgbClr val="FFFFFF"/>
                </a:solidFill>
                <a:latin typeface="Arial Black"/>
                <a:cs typeface="Arial Black"/>
              </a:rPr>
              <a:t>2016 San </a:t>
            </a:r>
            <a:r>
              <a:rPr sz="1100" spc="-75" dirty="0">
                <a:solidFill>
                  <a:srgbClr val="FFFFFF"/>
                </a:solidFill>
                <a:latin typeface="Arial Black"/>
                <a:cs typeface="Arial Black"/>
              </a:rPr>
              <a:t>Fransisco  </a:t>
            </a:r>
            <a:r>
              <a:rPr sz="1100" spc="-55" dirty="0">
                <a:solidFill>
                  <a:srgbClr val="FFFFFF"/>
                </a:solidFill>
                <a:latin typeface="Arial Black"/>
                <a:cs typeface="Arial Black"/>
              </a:rPr>
              <a:t>Chronicle</a:t>
            </a:r>
            <a:r>
              <a:rPr sz="1100" spc="-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 Black"/>
                <a:cs typeface="Arial Black"/>
              </a:rPr>
              <a:t>Wine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47343" y="7243064"/>
            <a:ext cx="1390015" cy="772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100"/>
              </a:spcBef>
            </a:pP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GOLD!</a:t>
            </a:r>
            <a:endParaRPr sz="1600">
              <a:latin typeface="Arial Black"/>
              <a:cs typeface="Arial Black"/>
            </a:endParaRPr>
          </a:p>
          <a:p>
            <a:pPr marL="12700" marR="5080" algn="ctr">
              <a:lnSpc>
                <a:spcPct val="100000"/>
              </a:lnSpc>
              <a:spcBef>
                <a:spcPts val="1320"/>
              </a:spcBef>
            </a:pPr>
            <a:r>
              <a:rPr sz="1100" spc="-80" dirty="0">
                <a:solidFill>
                  <a:srgbClr val="FFFFFF"/>
                </a:solidFill>
                <a:latin typeface="Arial Black"/>
                <a:cs typeface="Arial Black"/>
              </a:rPr>
              <a:t>2016 San </a:t>
            </a:r>
            <a:r>
              <a:rPr sz="1100" spc="-25" dirty="0">
                <a:solidFill>
                  <a:srgbClr val="FFFFFF"/>
                </a:solidFill>
                <a:latin typeface="Arial Black"/>
                <a:cs typeface="Arial Black"/>
              </a:rPr>
              <a:t>Diego</a:t>
            </a:r>
            <a:r>
              <a:rPr sz="1100" spc="-4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100" spc="-55" dirty="0">
                <a:solidFill>
                  <a:srgbClr val="FFFFFF"/>
                </a:solidFill>
                <a:latin typeface="Arial Black"/>
                <a:cs typeface="Arial Black"/>
              </a:rPr>
              <a:t>Intl  </a:t>
            </a:r>
            <a:r>
              <a:rPr sz="1100" spc="-25" dirty="0">
                <a:solidFill>
                  <a:srgbClr val="FFFFFF"/>
                </a:solidFill>
                <a:latin typeface="Arial Black"/>
                <a:cs typeface="Arial Black"/>
              </a:rPr>
              <a:t>Wine</a:t>
            </a:r>
            <a:r>
              <a:rPr sz="1100" spc="-55" dirty="0">
                <a:solidFill>
                  <a:srgbClr val="FFFFFF"/>
                </a:solidFill>
                <a:latin typeface="Arial Black"/>
                <a:cs typeface="Arial Black"/>
              </a:rPr>
              <a:t> Challenge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106786" y="7243064"/>
            <a:ext cx="1249680" cy="772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115">
              <a:lnSpc>
                <a:spcPct val="100000"/>
              </a:lnSpc>
              <a:spcBef>
                <a:spcPts val="100"/>
              </a:spcBef>
            </a:pP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GOLD!</a:t>
            </a:r>
            <a:endParaRPr sz="1600">
              <a:latin typeface="Arial Black"/>
              <a:cs typeface="Arial Black"/>
            </a:endParaRPr>
          </a:p>
          <a:p>
            <a:pPr marL="12700" marR="5080" algn="ctr">
              <a:lnSpc>
                <a:spcPct val="100000"/>
              </a:lnSpc>
              <a:spcBef>
                <a:spcPts val="1320"/>
              </a:spcBef>
            </a:pPr>
            <a:r>
              <a:rPr sz="1100" spc="-80" dirty="0">
                <a:solidFill>
                  <a:srgbClr val="FFFFFF"/>
                </a:solidFill>
                <a:latin typeface="Arial Black"/>
                <a:cs typeface="Arial Black"/>
              </a:rPr>
              <a:t>2016 </a:t>
            </a:r>
            <a:r>
              <a:rPr sz="1100" spc="-55" dirty="0">
                <a:solidFill>
                  <a:srgbClr val="FFFFFF"/>
                </a:solidFill>
                <a:latin typeface="Arial Black"/>
                <a:cs typeface="Arial Black"/>
              </a:rPr>
              <a:t>Sommelier  Challenge</a:t>
            </a:r>
            <a:r>
              <a:rPr sz="1100" spc="-9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 Black"/>
                <a:cs typeface="Arial Black"/>
              </a:rPr>
              <a:t>(Wine)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94551" y="9041575"/>
            <a:ext cx="323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130" indent="-83185">
              <a:lnSpc>
                <a:spcPct val="100000"/>
              </a:lnSpc>
              <a:spcBef>
                <a:spcPts val="100"/>
              </a:spcBef>
              <a:buAutoNum type="arabicParenR"/>
              <a:tabLst>
                <a:tab pos="278765" algn="l"/>
              </a:tabLst>
            </a:pP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)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5" dirty="0">
                <a:solidFill>
                  <a:srgbClr val="606061"/>
                </a:solidFill>
                <a:latin typeface="Verdana"/>
                <a:cs typeface="Verdana"/>
              </a:rPr>
              <a:t>IRI.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Total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US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Mulo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and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20" dirty="0">
                <a:solidFill>
                  <a:srgbClr val="606061"/>
                </a:solidFill>
                <a:latin typeface="Verdana"/>
                <a:cs typeface="Verdana"/>
              </a:rPr>
              <a:t>Sum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15" dirty="0">
                <a:solidFill>
                  <a:srgbClr val="606061"/>
                </a:solidFill>
                <a:latin typeface="Verdana"/>
                <a:cs typeface="Verdana"/>
              </a:rPr>
              <a:t>of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Liquor.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Latest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52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Weeks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Ending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5" dirty="0">
                <a:solidFill>
                  <a:srgbClr val="606061"/>
                </a:solidFill>
                <a:latin typeface="Verdana"/>
                <a:cs typeface="Verdana"/>
              </a:rPr>
              <a:t>7.30.2017.</a:t>
            </a:r>
            <a:endParaRPr sz="600">
              <a:latin typeface="Verdana"/>
              <a:cs typeface="Verdana"/>
            </a:endParaRPr>
          </a:p>
          <a:p>
            <a:pPr marL="113664" indent="-100965">
              <a:lnSpc>
                <a:spcPct val="100000"/>
              </a:lnSpc>
              <a:buAutoNum type="arabicParenR"/>
              <a:tabLst>
                <a:tab pos="114300" algn="l"/>
              </a:tabLst>
            </a:pP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)</a:t>
            </a:r>
            <a:r>
              <a:rPr sz="600" spc="-3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20" dirty="0">
                <a:solidFill>
                  <a:srgbClr val="606061"/>
                </a:solidFill>
                <a:latin typeface="Verdana"/>
                <a:cs typeface="Verdana"/>
              </a:rPr>
              <a:t>Internal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25" dirty="0">
                <a:solidFill>
                  <a:srgbClr val="606061"/>
                </a:solidFill>
                <a:latin typeface="Verdana"/>
                <a:cs typeface="Verdana"/>
              </a:rPr>
              <a:t>PR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Department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5" dirty="0">
                <a:solidFill>
                  <a:srgbClr val="606061"/>
                </a:solidFill>
                <a:latin typeface="Verdana"/>
                <a:cs typeface="Verdana"/>
              </a:rPr>
              <a:t>©2017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Barefoot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Cellars,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Modesto,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CA.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15" dirty="0">
                <a:solidFill>
                  <a:srgbClr val="606061"/>
                </a:solidFill>
                <a:latin typeface="Verdana"/>
                <a:cs typeface="Verdana"/>
              </a:rPr>
              <a:t>All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rights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reserved.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83639" y="523196"/>
            <a:ext cx="2161019" cy="80966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244227"/>
            <a:ext cx="13258800" cy="6265545"/>
          </a:xfrm>
          <a:custGeom>
            <a:avLst/>
            <a:gdLst/>
            <a:ahLst/>
            <a:cxnLst/>
            <a:rect l="l" t="t" r="r" b="b"/>
            <a:pathLst>
              <a:path w="13258800" h="6265545">
                <a:moveTo>
                  <a:pt x="0" y="6265532"/>
                </a:moveTo>
                <a:lnTo>
                  <a:pt x="13258800" y="6265532"/>
                </a:lnTo>
                <a:lnTo>
                  <a:pt x="13258800" y="0"/>
                </a:lnTo>
                <a:lnTo>
                  <a:pt x="0" y="0"/>
                </a:lnTo>
                <a:lnTo>
                  <a:pt x="0" y="6265532"/>
                </a:lnTo>
                <a:close/>
              </a:path>
            </a:pathLst>
          </a:custGeom>
          <a:solidFill>
            <a:srgbClr val="72A6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61537" y="167385"/>
            <a:ext cx="6569075" cy="1435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5550"/>
              </a:lnSpc>
              <a:spcBef>
                <a:spcPts val="100"/>
              </a:spcBef>
            </a:pPr>
            <a:r>
              <a:rPr sz="5500" b="1" spc="-1055" dirty="0">
                <a:solidFill>
                  <a:srgbClr val="72A654"/>
                </a:solidFill>
                <a:latin typeface="Arial"/>
                <a:cs typeface="Arial"/>
              </a:rPr>
              <a:t>IN-TOE-DUCING…</a:t>
            </a:r>
            <a:endParaRPr sz="5500">
              <a:latin typeface="Arial"/>
              <a:cs typeface="Arial"/>
            </a:endParaRPr>
          </a:p>
          <a:p>
            <a:pPr algn="ctr">
              <a:lnSpc>
                <a:spcPts val="5550"/>
              </a:lnSpc>
            </a:pPr>
            <a:r>
              <a:rPr sz="5500" b="1" spc="-1215" dirty="0">
                <a:solidFill>
                  <a:srgbClr val="72A654"/>
                </a:solidFill>
                <a:latin typeface="Arial"/>
                <a:cs typeface="Arial"/>
              </a:rPr>
              <a:t>NEW </a:t>
            </a:r>
            <a:r>
              <a:rPr sz="5500" b="1" spc="-1280" dirty="0">
                <a:solidFill>
                  <a:srgbClr val="72A654"/>
                </a:solidFill>
                <a:latin typeface="Arial"/>
                <a:cs typeface="Arial"/>
              </a:rPr>
              <a:t>BAREFOOT</a:t>
            </a:r>
            <a:r>
              <a:rPr sz="5500" b="1" spc="-1185" dirty="0">
                <a:solidFill>
                  <a:srgbClr val="72A654"/>
                </a:solidFill>
                <a:latin typeface="Arial"/>
                <a:cs typeface="Arial"/>
              </a:rPr>
              <a:t> </a:t>
            </a:r>
            <a:r>
              <a:rPr sz="5500" b="1" spc="-990" dirty="0">
                <a:solidFill>
                  <a:srgbClr val="72A654"/>
                </a:solidFill>
                <a:latin typeface="Arial"/>
                <a:cs typeface="Arial"/>
              </a:rPr>
              <a:t>SANGRIA!</a:t>
            </a:r>
            <a:endParaRPr sz="55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64256" y="1592326"/>
            <a:ext cx="75558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85" dirty="0">
                <a:solidFill>
                  <a:srgbClr val="72A654"/>
                </a:solidFill>
                <a:latin typeface="Arial Black"/>
                <a:cs typeface="Arial Black"/>
              </a:rPr>
              <a:t>Sangria </a:t>
            </a:r>
            <a:r>
              <a:rPr sz="1600" spc="-130" dirty="0">
                <a:solidFill>
                  <a:srgbClr val="72A654"/>
                </a:solidFill>
                <a:latin typeface="Arial Black"/>
                <a:cs typeface="Arial Black"/>
              </a:rPr>
              <a:t>is a </a:t>
            </a:r>
            <a:r>
              <a:rPr sz="1600" spc="-50" dirty="0">
                <a:solidFill>
                  <a:srgbClr val="72A654"/>
                </a:solidFill>
                <a:latin typeface="Arial Black"/>
                <a:cs typeface="Arial Black"/>
              </a:rPr>
              <a:t>hot </a:t>
            </a:r>
            <a:r>
              <a:rPr sz="1600" spc="-65" dirty="0">
                <a:solidFill>
                  <a:srgbClr val="72A654"/>
                </a:solidFill>
                <a:latin typeface="Arial Black"/>
                <a:cs typeface="Arial Black"/>
              </a:rPr>
              <a:t>growth </a:t>
            </a:r>
            <a:r>
              <a:rPr sz="1600" spc="-70" dirty="0">
                <a:solidFill>
                  <a:srgbClr val="72A654"/>
                </a:solidFill>
                <a:latin typeface="Arial Black"/>
                <a:cs typeface="Arial Black"/>
              </a:rPr>
              <a:t>flavor and </a:t>
            </a:r>
            <a:r>
              <a:rPr sz="1600" spc="-130" dirty="0">
                <a:solidFill>
                  <a:srgbClr val="72A654"/>
                </a:solidFill>
                <a:latin typeface="Arial Black"/>
                <a:cs typeface="Arial Black"/>
              </a:rPr>
              <a:t>has </a:t>
            </a:r>
            <a:r>
              <a:rPr sz="1600" spc="-70" dirty="0">
                <a:solidFill>
                  <a:srgbClr val="72A654"/>
                </a:solidFill>
                <a:latin typeface="Arial Black"/>
                <a:cs typeface="Arial Black"/>
              </a:rPr>
              <a:t>been </a:t>
            </a:r>
            <a:r>
              <a:rPr sz="1600" spc="-60" dirty="0">
                <a:solidFill>
                  <a:srgbClr val="72A654"/>
                </a:solidFill>
                <a:latin typeface="Arial Black"/>
                <a:cs typeface="Arial Black"/>
              </a:rPr>
              <a:t>growing </a:t>
            </a:r>
            <a:r>
              <a:rPr sz="1600" spc="-70" dirty="0">
                <a:solidFill>
                  <a:srgbClr val="72A654"/>
                </a:solidFill>
                <a:latin typeface="Arial Black"/>
                <a:cs typeface="Arial Black"/>
              </a:rPr>
              <a:t>over </a:t>
            </a:r>
            <a:r>
              <a:rPr sz="1600" spc="-80" dirty="0">
                <a:solidFill>
                  <a:srgbClr val="72A654"/>
                </a:solidFill>
                <a:latin typeface="Arial Black"/>
                <a:cs typeface="Arial Black"/>
              </a:rPr>
              <a:t>the </a:t>
            </a:r>
            <a:r>
              <a:rPr sz="1600" spc="-95" dirty="0">
                <a:solidFill>
                  <a:srgbClr val="72A654"/>
                </a:solidFill>
                <a:latin typeface="Arial Black"/>
                <a:cs typeface="Arial Black"/>
              </a:rPr>
              <a:t>past </a:t>
            </a:r>
            <a:r>
              <a:rPr sz="1600" spc="-75" dirty="0">
                <a:solidFill>
                  <a:srgbClr val="72A654"/>
                </a:solidFill>
                <a:latin typeface="Arial Black"/>
                <a:cs typeface="Arial Black"/>
              </a:rPr>
              <a:t>5</a:t>
            </a:r>
            <a:r>
              <a:rPr sz="1600" spc="-65" dirty="0">
                <a:solidFill>
                  <a:srgbClr val="72A654"/>
                </a:solidFill>
                <a:latin typeface="Arial Black"/>
                <a:cs typeface="Arial Black"/>
              </a:rPr>
              <a:t> </a:t>
            </a:r>
            <a:r>
              <a:rPr sz="1600" spc="-110" dirty="0">
                <a:solidFill>
                  <a:srgbClr val="72A654"/>
                </a:solidFill>
                <a:latin typeface="Arial Black"/>
                <a:cs typeface="Arial Black"/>
              </a:rPr>
              <a:t>years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6909" y="5554357"/>
            <a:ext cx="3662045" cy="3487420"/>
          </a:xfrm>
          <a:custGeom>
            <a:avLst/>
            <a:gdLst/>
            <a:ahLst/>
            <a:cxnLst/>
            <a:rect l="l" t="t" r="r" b="b"/>
            <a:pathLst>
              <a:path w="3662045" h="3487420">
                <a:moveTo>
                  <a:pt x="0" y="3487242"/>
                </a:moveTo>
                <a:lnTo>
                  <a:pt x="3661498" y="3487242"/>
                </a:lnTo>
                <a:lnTo>
                  <a:pt x="3661498" y="0"/>
                </a:lnTo>
                <a:lnTo>
                  <a:pt x="0" y="0"/>
                </a:lnTo>
                <a:lnTo>
                  <a:pt x="0" y="34872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316034" y="3522979"/>
            <a:ext cx="31235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0075" marR="5080" indent="-58801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Sangria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consumers </a:t>
            </a:r>
            <a:r>
              <a:rPr sz="1600" spc="-40" dirty="0">
                <a:solidFill>
                  <a:srgbClr val="FFFFFF"/>
                </a:solidFill>
                <a:latin typeface="Verdana"/>
                <a:cs typeface="Verdana"/>
              </a:rPr>
              <a:t>are</a:t>
            </a:r>
            <a:r>
              <a:rPr sz="1600" spc="-2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looking  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to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try </a:t>
            </a:r>
            <a:r>
              <a:rPr sz="1600" spc="-5" dirty="0">
                <a:solidFill>
                  <a:srgbClr val="FFFFFF"/>
                </a:solidFill>
                <a:latin typeface="Verdana"/>
                <a:cs typeface="Verdana"/>
              </a:rPr>
              <a:t>new</a:t>
            </a:r>
            <a:r>
              <a:rPr sz="1600" spc="-2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entrants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68754" y="3704868"/>
            <a:ext cx="2466975" cy="694690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14300" algn="ctr">
              <a:lnSpc>
                <a:spcPct val="100000"/>
              </a:lnSpc>
              <a:spcBef>
                <a:spcPts val="730"/>
              </a:spcBef>
            </a:pPr>
            <a:r>
              <a:rPr sz="1800" spc="-125" dirty="0">
                <a:solidFill>
                  <a:srgbClr val="FFFFFF"/>
                </a:solidFill>
                <a:latin typeface="Arial Black"/>
                <a:cs typeface="Arial Black"/>
              </a:rPr>
              <a:t>TASTING</a:t>
            </a:r>
            <a:r>
              <a:rPr sz="1800" spc="-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00" spc="-85" dirty="0">
                <a:solidFill>
                  <a:srgbClr val="FFFFFF"/>
                </a:solidFill>
                <a:latin typeface="Arial Black"/>
                <a:cs typeface="Arial Black"/>
              </a:rPr>
              <a:t>NOTES</a:t>
            </a:r>
            <a:endParaRPr sz="18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560"/>
              </a:spcBef>
            </a:pP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Flavorful, </a:t>
            </a:r>
            <a:r>
              <a:rPr sz="1600" spc="-60" dirty="0">
                <a:solidFill>
                  <a:srgbClr val="FFFFFF"/>
                </a:solidFill>
                <a:latin typeface="Verdana"/>
                <a:cs typeface="Verdana"/>
              </a:rPr>
              <a:t>Berry, </a:t>
            </a:r>
            <a:r>
              <a:rPr sz="1600" spc="-50" dirty="0">
                <a:solidFill>
                  <a:srgbClr val="FFFFFF"/>
                </a:solidFill>
                <a:latin typeface="Verdana"/>
                <a:cs typeface="Verdana"/>
              </a:rPr>
              <a:t>&amp;</a:t>
            </a:r>
            <a:r>
              <a:rPr sz="16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Citrus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85498" y="5835230"/>
            <a:ext cx="968375" cy="312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190"/>
              </a:lnSpc>
              <a:spcBef>
                <a:spcPts val="100"/>
              </a:spcBef>
            </a:pPr>
            <a:r>
              <a:rPr sz="1000" spc="-60" dirty="0">
                <a:solidFill>
                  <a:srgbClr val="FFFFFF"/>
                </a:solidFill>
                <a:latin typeface="Arial Black"/>
                <a:cs typeface="Arial Black"/>
              </a:rPr>
              <a:t>RIPE </a:t>
            </a:r>
            <a:r>
              <a:rPr sz="1000" spc="-195" dirty="0">
                <a:solidFill>
                  <a:srgbClr val="FFFFFF"/>
                </a:solidFill>
                <a:latin typeface="Arial Black"/>
                <a:cs typeface="Arial Black"/>
              </a:rPr>
              <a:t>&amp;</a:t>
            </a:r>
            <a:r>
              <a:rPr sz="1000" spc="-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000" spc="-75" dirty="0">
                <a:solidFill>
                  <a:srgbClr val="FFFFFF"/>
                </a:solidFill>
                <a:latin typeface="Arial Black"/>
                <a:cs typeface="Arial Black"/>
              </a:rPr>
              <a:t>JAMMY</a:t>
            </a:r>
            <a:endParaRPr sz="1000">
              <a:latin typeface="Arial Black"/>
              <a:cs typeface="Arial Black"/>
            </a:endParaRPr>
          </a:p>
          <a:p>
            <a:pPr algn="ctr">
              <a:lnSpc>
                <a:spcPts val="1070"/>
              </a:lnSpc>
            </a:pPr>
            <a:r>
              <a:rPr sz="900" spc="-35" dirty="0">
                <a:solidFill>
                  <a:srgbClr val="FFFFFF"/>
                </a:solidFill>
                <a:latin typeface="Arial Black"/>
                <a:cs typeface="Arial Black"/>
              </a:rPr>
              <a:t>R/S:5.8%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8120" y="5835230"/>
            <a:ext cx="1061085" cy="312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190"/>
              </a:lnSpc>
              <a:spcBef>
                <a:spcPts val="100"/>
              </a:spcBef>
            </a:pPr>
            <a:r>
              <a:rPr sz="1000" spc="-65" dirty="0">
                <a:solidFill>
                  <a:srgbClr val="FFFFFF"/>
                </a:solidFill>
                <a:latin typeface="Arial Black"/>
                <a:cs typeface="Arial Black"/>
              </a:rPr>
              <a:t>FRUITY </a:t>
            </a:r>
            <a:r>
              <a:rPr sz="1000" spc="-195" dirty="0">
                <a:solidFill>
                  <a:srgbClr val="FFFFFF"/>
                </a:solidFill>
                <a:latin typeface="Arial Black"/>
                <a:cs typeface="Arial Black"/>
              </a:rPr>
              <a:t>&amp;</a:t>
            </a:r>
            <a:r>
              <a:rPr sz="1000" spc="-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000" spc="-80" dirty="0">
                <a:solidFill>
                  <a:srgbClr val="FFFFFF"/>
                </a:solidFill>
                <a:latin typeface="Arial Black"/>
                <a:cs typeface="Arial Black"/>
              </a:rPr>
              <a:t>JUICY</a:t>
            </a:r>
            <a:endParaRPr sz="1000">
              <a:latin typeface="Arial Black"/>
              <a:cs typeface="Arial Black"/>
            </a:endParaRPr>
          </a:p>
          <a:p>
            <a:pPr algn="ctr">
              <a:lnSpc>
                <a:spcPts val="1070"/>
              </a:lnSpc>
            </a:pPr>
            <a:r>
              <a:rPr sz="900" spc="-30" dirty="0">
                <a:solidFill>
                  <a:srgbClr val="FFFFFF"/>
                </a:solidFill>
                <a:latin typeface="Arial Black"/>
                <a:cs typeface="Arial Black"/>
              </a:rPr>
              <a:t>R/S:6.5%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337497" y="5835230"/>
            <a:ext cx="1050290" cy="312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190"/>
              </a:lnSpc>
              <a:spcBef>
                <a:spcPts val="100"/>
              </a:spcBef>
            </a:pPr>
            <a:r>
              <a:rPr sz="1000" spc="-80" dirty="0">
                <a:solidFill>
                  <a:srgbClr val="FFFFFF"/>
                </a:solidFill>
                <a:latin typeface="Arial Black"/>
                <a:cs typeface="Arial Black"/>
              </a:rPr>
              <a:t>JUICY </a:t>
            </a:r>
            <a:r>
              <a:rPr sz="1000" spc="-195" dirty="0">
                <a:solidFill>
                  <a:srgbClr val="FFFFFF"/>
                </a:solidFill>
                <a:latin typeface="Arial Black"/>
                <a:cs typeface="Arial Black"/>
              </a:rPr>
              <a:t>&amp;</a:t>
            </a:r>
            <a:r>
              <a:rPr sz="1000" spc="-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Arial Black"/>
                <a:cs typeface="Arial Black"/>
              </a:rPr>
              <a:t>SWEET</a:t>
            </a:r>
            <a:endParaRPr sz="1000">
              <a:latin typeface="Arial Black"/>
              <a:cs typeface="Arial Black"/>
            </a:endParaRPr>
          </a:p>
          <a:p>
            <a:pPr algn="ctr">
              <a:lnSpc>
                <a:spcPts val="1070"/>
              </a:lnSpc>
            </a:pPr>
            <a:r>
              <a:rPr sz="900" spc="-45" dirty="0">
                <a:solidFill>
                  <a:srgbClr val="FFFFFF"/>
                </a:solidFill>
                <a:latin typeface="Arial Black"/>
                <a:cs typeface="Arial Black"/>
              </a:rPr>
              <a:t>R/S:7.5%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988128" y="5835230"/>
            <a:ext cx="1671320" cy="312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190"/>
              </a:lnSpc>
              <a:spcBef>
                <a:spcPts val="100"/>
              </a:spcBef>
            </a:pPr>
            <a:r>
              <a:rPr sz="1000" spc="-80" dirty="0">
                <a:solidFill>
                  <a:srgbClr val="FFFFFF"/>
                </a:solidFill>
                <a:latin typeface="Arial Black"/>
                <a:cs typeface="Arial Black"/>
              </a:rPr>
              <a:t>BRIGHT, LIVELY </a:t>
            </a:r>
            <a:r>
              <a:rPr sz="1000" spc="-195" dirty="0">
                <a:solidFill>
                  <a:srgbClr val="FFFFFF"/>
                </a:solidFill>
                <a:latin typeface="Arial Black"/>
                <a:cs typeface="Arial Black"/>
              </a:rPr>
              <a:t>&amp;</a:t>
            </a:r>
            <a:r>
              <a:rPr sz="10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Arial Black"/>
                <a:cs typeface="Arial Black"/>
              </a:rPr>
              <a:t>SWEET</a:t>
            </a:r>
            <a:endParaRPr sz="1000">
              <a:latin typeface="Arial Black"/>
              <a:cs typeface="Arial Black"/>
            </a:endParaRPr>
          </a:p>
          <a:p>
            <a:pPr algn="ctr">
              <a:lnSpc>
                <a:spcPts val="1070"/>
              </a:lnSpc>
            </a:pPr>
            <a:r>
              <a:rPr sz="900" spc="-45" dirty="0">
                <a:solidFill>
                  <a:srgbClr val="FFFFFF"/>
                </a:solidFill>
                <a:latin typeface="Arial Black"/>
                <a:cs typeface="Arial Black"/>
              </a:rPr>
              <a:t>R/S:10%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60696" y="7558544"/>
            <a:ext cx="3003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 Black"/>
                <a:cs typeface="Arial Black"/>
              </a:rPr>
              <a:t>D</a:t>
            </a:r>
            <a:r>
              <a:rPr sz="1000" spc="-90" dirty="0">
                <a:solidFill>
                  <a:srgbClr val="FFFFFF"/>
                </a:solidFill>
                <a:latin typeface="Arial Black"/>
                <a:cs typeface="Arial Black"/>
              </a:rPr>
              <a:t>RY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345492" y="7558544"/>
            <a:ext cx="4965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5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1000" spc="-20" dirty="0">
                <a:solidFill>
                  <a:srgbClr val="FFFFFF"/>
                </a:solidFill>
                <a:latin typeface="Arial Black"/>
                <a:cs typeface="Arial Black"/>
              </a:rPr>
              <a:t>WEET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6909" y="5716193"/>
            <a:ext cx="366204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4480" marR="158115" indent="236220">
              <a:lnSpc>
                <a:spcPct val="100000"/>
              </a:lnSpc>
              <a:spcBef>
                <a:spcPts val="100"/>
              </a:spcBef>
            </a:pPr>
            <a:r>
              <a:rPr sz="1400" spc="-65" dirty="0">
                <a:solidFill>
                  <a:srgbClr val="72A654"/>
                </a:solidFill>
                <a:latin typeface="Arial Black"/>
                <a:cs typeface="Arial Black"/>
              </a:rPr>
              <a:t>Capitalize </a:t>
            </a:r>
            <a:r>
              <a:rPr sz="1400" spc="-40" dirty="0">
                <a:solidFill>
                  <a:srgbClr val="72A654"/>
                </a:solidFill>
                <a:latin typeface="Arial Black"/>
                <a:cs typeface="Arial Black"/>
              </a:rPr>
              <a:t>on </a:t>
            </a:r>
            <a:r>
              <a:rPr sz="1400" spc="-70" dirty="0">
                <a:solidFill>
                  <a:srgbClr val="72A654"/>
                </a:solidFill>
                <a:latin typeface="Arial Black"/>
                <a:cs typeface="Arial Black"/>
              </a:rPr>
              <a:t>the </a:t>
            </a:r>
            <a:r>
              <a:rPr sz="1400" spc="-75" dirty="0">
                <a:solidFill>
                  <a:srgbClr val="72A654"/>
                </a:solidFill>
                <a:latin typeface="Arial Black"/>
                <a:cs typeface="Arial Black"/>
              </a:rPr>
              <a:t>Sangria </a:t>
            </a:r>
            <a:r>
              <a:rPr sz="1400" spc="-114" dirty="0">
                <a:solidFill>
                  <a:srgbClr val="72A654"/>
                </a:solidFill>
                <a:latin typeface="Arial Black"/>
                <a:cs typeface="Arial Black"/>
              </a:rPr>
              <a:t>sales  </a:t>
            </a:r>
            <a:r>
              <a:rPr sz="1400" spc="-85" dirty="0">
                <a:solidFill>
                  <a:srgbClr val="72A654"/>
                </a:solidFill>
                <a:latin typeface="Arial Black"/>
                <a:cs typeface="Arial Black"/>
              </a:rPr>
              <a:t>all summer </a:t>
            </a:r>
            <a:r>
              <a:rPr sz="1400" spc="-35" dirty="0">
                <a:solidFill>
                  <a:srgbClr val="72A654"/>
                </a:solidFill>
                <a:latin typeface="Arial Black"/>
                <a:cs typeface="Arial Black"/>
              </a:rPr>
              <a:t>long </a:t>
            </a:r>
            <a:r>
              <a:rPr sz="1400" spc="-80" dirty="0">
                <a:solidFill>
                  <a:srgbClr val="72A654"/>
                </a:solidFill>
                <a:latin typeface="Arial Black"/>
                <a:cs typeface="Arial Black"/>
              </a:rPr>
              <a:t>with </a:t>
            </a:r>
            <a:r>
              <a:rPr sz="1400" dirty="0">
                <a:solidFill>
                  <a:srgbClr val="72A654"/>
                </a:solidFill>
                <a:latin typeface="Arial Black"/>
                <a:cs typeface="Arial Black"/>
              </a:rPr>
              <a:t>NEW</a:t>
            </a:r>
            <a:r>
              <a:rPr sz="1400" spc="5" dirty="0">
                <a:solidFill>
                  <a:srgbClr val="72A654"/>
                </a:solidFill>
                <a:latin typeface="Arial Black"/>
                <a:cs typeface="Arial Black"/>
              </a:rPr>
              <a:t> </a:t>
            </a:r>
            <a:r>
              <a:rPr sz="1400" spc="-60" dirty="0">
                <a:solidFill>
                  <a:srgbClr val="72A654"/>
                </a:solidFill>
                <a:latin typeface="Arial Black"/>
                <a:cs typeface="Arial Black"/>
              </a:rPr>
              <a:t>Barefoot</a:t>
            </a:r>
            <a:endParaRPr sz="1400">
              <a:latin typeface="Arial Black"/>
              <a:cs typeface="Arial Black"/>
            </a:endParaRPr>
          </a:p>
          <a:p>
            <a:pPr marL="713105">
              <a:lnSpc>
                <a:spcPct val="100000"/>
              </a:lnSpc>
            </a:pPr>
            <a:r>
              <a:rPr sz="1400" spc="-75" dirty="0">
                <a:solidFill>
                  <a:srgbClr val="72A654"/>
                </a:solidFill>
                <a:latin typeface="Arial Black"/>
                <a:cs typeface="Arial Black"/>
              </a:rPr>
              <a:t>Sangria </a:t>
            </a:r>
            <a:r>
              <a:rPr sz="1400" spc="-90" dirty="0">
                <a:solidFill>
                  <a:srgbClr val="72A654"/>
                </a:solidFill>
                <a:latin typeface="Arial Black"/>
                <a:cs typeface="Arial Black"/>
              </a:rPr>
              <a:t>eye </a:t>
            </a:r>
            <a:r>
              <a:rPr sz="1400" spc="-85" dirty="0">
                <a:solidFill>
                  <a:srgbClr val="72A654"/>
                </a:solidFill>
                <a:latin typeface="Arial Black"/>
                <a:cs typeface="Arial Black"/>
              </a:rPr>
              <a:t>catching</a:t>
            </a:r>
            <a:r>
              <a:rPr sz="1400" spc="5" dirty="0">
                <a:solidFill>
                  <a:srgbClr val="72A654"/>
                </a:solidFill>
                <a:latin typeface="Arial Black"/>
                <a:cs typeface="Arial Black"/>
              </a:rPr>
              <a:t> </a:t>
            </a:r>
            <a:r>
              <a:rPr sz="1400" spc="-60" dirty="0">
                <a:solidFill>
                  <a:srgbClr val="72A654"/>
                </a:solidFill>
                <a:latin typeface="Arial Black"/>
                <a:cs typeface="Arial Black"/>
              </a:rPr>
              <a:t>POS!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129903" y="4299521"/>
            <a:ext cx="34956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 marR="5080" indent="-8890">
              <a:lnSpc>
                <a:spcPct val="100000"/>
              </a:lnSpc>
              <a:spcBef>
                <a:spcPts val="100"/>
              </a:spcBef>
            </a:pPr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Barefoot</a:t>
            </a:r>
            <a:r>
              <a:rPr sz="16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16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16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20" dirty="0">
                <a:solidFill>
                  <a:srgbClr val="FFFFFF"/>
                </a:solidFill>
                <a:latin typeface="Verdana"/>
                <a:cs typeface="Verdana"/>
              </a:rPr>
              <a:t>#1</a:t>
            </a:r>
            <a:r>
              <a:rPr sz="16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Wine</a:t>
            </a:r>
            <a:r>
              <a:rPr sz="16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Verdana"/>
                <a:cs typeface="Verdana"/>
              </a:rPr>
              <a:t>Brand</a:t>
            </a:r>
            <a:r>
              <a:rPr sz="16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that  </a:t>
            </a:r>
            <a:r>
              <a:rPr sz="1600" spc="20" dirty="0">
                <a:solidFill>
                  <a:srgbClr val="FFFFFF"/>
                </a:solidFill>
                <a:latin typeface="Verdana"/>
                <a:cs typeface="Verdana"/>
              </a:rPr>
              <a:t>now</a:t>
            </a:r>
            <a:r>
              <a:rPr sz="1600" spc="-4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offers 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fruit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forward </a:t>
            </a:r>
            <a:r>
              <a:rPr sz="1600" spc="-45" dirty="0">
                <a:solidFill>
                  <a:srgbClr val="FFFFFF"/>
                </a:solidFill>
                <a:latin typeface="Verdana"/>
                <a:cs typeface="Verdana"/>
              </a:rPr>
              <a:t>Sangria!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37161" y="5495912"/>
            <a:ext cx="5949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 Black"/>
                <a:cs typeface="Arial Black"/>
              </a:rPr>
              <a:t>NEW </a:t>
            </a:r>
            <a:r>
              <a:rPr sz="1800" spc="-75" dirty="0">
                <a:solidFill>
                  <a:srgbClr val="FFFFFF"/>
                </a:solidFill>
                <a:latin typeface="Arial Black"/>
                <a:cs typeface="Arial Black"/>
              </a:rPr>
              <a:t>Barefoot </a:t>
            </a:r>
            <a:r>
              <a:rPr sz="1800" spc="-95" dirty="0">
                <a:solidFill>
                  <a:srgbClr val="FFFFFF"/>
                </a:solidFill>
                <a:latin typeface="Arial Black"/>
                <a:cs typeface="Arial Black"/>
              </a:rPr>
              <a:t>Sangria </a:t>
            </a:r>
            <a:r>
              <a:rPr sz="1800" spc="-145" dirty="0">
                <a:solidFill>
                  <a:srgbClr val="FFFFFF"/>
                </a:solidFill>
                <a:latin typeface="Arial Black"/>
                <a:cs typeface="Arial Black"/>
              </a:rPr>
              <a:t>has </a:t>
            </a:r>
            <a:r>
              <a:rPr sz="1800" spc="-60" dirty="0">
                <a:solidFill>
                  <a:srgbClr val="FFFFFF"/>
                </a:solidFill>
                <a:latin typeface="Arial Black"/>
                <a:cs typeface="Arial Black"/>
              </a:rPr>
              <a:t>All </a:t>
            </a:r>
            <a:r>
              <a:rPr sz="1800" spc="-105" dirty="0">
                <a:solidFill>
                  <a:srgbClr val="FFFFFF"/>
                </a:solidFill>
                <a:latin typeface="Arial Black"/>
                <a:cs typeface="Arial Black"/>
              </a:rPr>
              <a:t>Natural </a:t>
            </a:r>
            <a:r>
              <a:rPr sz="1800" spc="-65" dirty="0">
                <a:solidFill>
                  <a:srgbClr val="FFFFFF"/>
                </a:solidFill>
                <a:latin typeface="Arial Black"/>
                <a:cs typeface="Arial Black"/>
              </a:rPr>
              <a:t>Fruit</a:t>
            </a:r>
            <a:r>
              <a:rPr sz="1800" spc="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Arial Black"/>
                <a:cs typeface="Arial Black"/>
              </a:rPr>
              <a:t>Flavors!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85800" y="5238786"/>
            <a:ext cx="11870055" cy="97790"/>
          </a:xfrm>
          <a:custGeom>
            <a:avLst/>
            <a:gdLst/>
            <a:ahLst/>
            <a:cxnLst/>
            <a:rect l="l" t="t" r="r" b="b"/>
            <a:pathLst>
              <a:path w="11870055" h="97789">
                <a:moveTo>
                  <a:pt x="11557044" y="81025"/>
                </a:moveTo>
                <a:lnTo>
                  <a:pt x="4917641" y="81025"/>
                </a:lnTo>
                <a:lnTo>
                  <a:pt x="7348855" y="93217"/>
                </a:lnTo>
                <a:lnTo>
                  <a:pt x="7497008" y="93344"/>
                </a:lnTo>
                <a:lnTo>
                  <a:pt x="9550153" y="97027"/>
                </a:lnTo>
                <a:lnTo>
                  <a:pt x="10114102" y="97408"/>
                </a:lnTo>
                <a:lnTo>
                  <a:pt x="10422270" y="97408"/>
                </a:lnTo>
                <a:lnTo>
                  <a:pt x="11310553" y="90550"/>
                </a:lnTo>
                <a:lnTo>
                  <a:pt x="11430654" y="87629"/>
                </a:lnTo>
                <a:lnTo>
                  <a:pt x="11481562" y="85724"/>
                </a:lnTo>
                <a:lnTo>
                  <a:pt x="11525973" y="83438"/>
                </a:lnTo>
                <a:lnTo>
                  <a:pt x="11557044" y="81025"/>
                </a:lnTo>
                <a:close/>
              </a:path>
              <a:path w="11870055" h="97789">
                <a:moveTo>
                  <a:pt x="3681213" y="78104"/>
                </a:moveTo>
                <a:lnTo>
                  <a:pt x="3345412" y="78104"/>
                </a:lnTo>
                <a:lnTo>
                  <a:pt x="3840149" y="84200"/>
                </a:lnTo>
                <a:lnTo>
                  <a:pt x="3848442" y="81406"/>
                </a:lnTo>
                <a:lnTo>
                  <a:pt x="3646233" y="80009"/>
                </a:lnTo>
                <a:lnTo>
                  <a:pt x="3671594" y="78485"/>
                </a:lnTo>
                <a:lnTo>
                  <a:pt x="3681213" y="78104"/>
                </a:lnTo>
                <a:close/>
              </a:path>
              <a:path w="11870055" h="97789">
                <a:moveTo>
                  <a:pt x="11594096" y="76961"/>
                </a:moveTo>
                <a:lnTo>
                  <a:pt x="4355844" y="76961"/>
                </a:lnTo>
                <a:lnTo>
                  <a:pt x="4461517" y="77596"/>
                </a:lnTo>
                <a:lnTo>
                  <a:pt x="4563561" y="80136"/>
                </a:lnTo>
                <a:lnTo>
                  <a:pt x="4719055" y="81787"/>
                </a:lnTo>
                <a:lnTo>
                  <a:pt x="11557044" y="81025"/>
                </a:lnTo>
                <a:lnTo>
                  <a:pt x="11563585" y="80517"/>
                </a:lnTo>
                <a:lnTo>
                  <a:pt x="11594096" y="76961"/>
                </a:lnTo>
                <a:close/>
              </a:path>
              <a:path w="11870055" h="97789">
                <a:moveTo>
                  <a:pt x="1038423" y="26542"/>
                </a:moveTo>
                <a:lnTo>
                  <a:pt x="883039" y="26542"/>
                </a:lnTo>
                <a:lnTo>
                  <a:pt x="678103" y="27558"/>
                </a:lnTo>
                <a:lnTo>
                  <a:pt x="91808" y="38353"/>
                </a:lnTo>
                <a:lnTo>
                  <a:pt x="92240" y="38861"/>
                </a:lnTo>
                <a:lnTo>
                  <a:pt x="86436" y="41274"/>
                </a:lnTo>
                <a:lnTo>
                  <a:pt x="1136789" y="41274"/>
                </a:lnTo>
                <a:lnTo>
                  <a:pt x="1135951" y="44703"/>
                </a:lnTo>
                <a:lnTo>
                  <a:pt x="39674" y="44703"/>
                </a:lnTo>
                <a:lnTo>
                  <a:pt x="87145" y="46608"/>
                </a:lnTo>
                <a:lnTo>
                  <a:pt x="524404" y="59181"/>
                </a:lnTo>
                <a:lnTo>
                  <a:pt x="1037739" y="64261"/>
                </a:lnTo>
                <a:lnTo>
                  <a:pt x="1129547" y="64642"/>
                </a:lnTo>
                <a:lnTo>
                  <a:pt x="1561087" y="73786"/>
                </a:lnTo>
                <a:lnTo>
                  <a:pt x="1767907" y="74675"/>
                </a:lnTo>
                <a:lnTo>
                  <a:pt x="2942056" y="80517"/>
                </a:lnTo>
                <a:lnTo>
                  <a:pt x="2967702" y="80771"/>
                </a:lnTo>
                <a:lnTo>
                  <a:pt x="3681213" y="78104"/>
                </a:lnTo>
                <a:lnTo>
                  <a:pt x="3697244" y="77469"/>
                </a:lnTo>
                <a:lnTo>
                  <a:pt x="3748913" y="76707"/>
                </a:lnTo>
                <a:lnTo>
                  <a:pt x="11595851" y="76707"/>
                </a:lnTo>
                <a:lnTo>
                  <a:pt x="11703569" y="60959"/>
                </a:lnTo>
                <a:lnTo>
                  <a:pt x="11753206" y="52958"/>
                </a:lnTo>
                <a:lnTo>
                  <a:pt x="11794827" y="44703"/>
                </a:lnTo>
                <a:lnTo>
                  <a:pt x="11846406" y="30606"/>
                </a:lnTo>
                <a:lnTo>
                  <a:pt x="11850601" y="28320"/>
                </a:lnTo>
                <a:lnTo>
                  <a:pt x="4595736" y="28320"/>
                </a:lnTo>
                <a:lnTo>
                  <a:pt x="1038423" y="26542"/>
                </a:lnTo>
                <a:close/>
              </a:path>
              <a:path w="11870055" h="97789">
                <a:moveTo>
                  <a:pt x="11595851" y="76707"/>
                </a:moveTo>
                <a:lnTo>
                  <a:pt x="3748913" y="76707"/>
                </a:lnTo>
                <a:lnTo>
                  <a:pt x="4129138" y="77596"/>
                </a:lnTo>
                <a:lnTo>
                  <a:pt x="11594096" y="76961"/>
                </a:lnTo>
                <a:lnTo>
                  <a:pt x="11595851" y="76707"/>
                </a:lnTo>
                <a:close/>
              </a:path>
              <a:path w="11870055" h="97789">
                <a:moveTo>
                  <a:pt x="5504078" y="27050"/>
                </a:moveTo>
                <a:lnTo>
                  <a:pt x="5200124" y="27050"/>
                </a:lnTo>
                <a:lnTo>
                  <a:pt x="4646093" y="28320"/>
                </a:lnTo>
                <a:lnTo>
                  <a:pt x="11850601" y="28320"/>
                </a:lnTo>
                <a:lnTo>
                  <a:pt x="11851999" y="27558"/>
                </a:lnTo>
                <a:lnTo>
                  <a:pt x="6112725" y="27558"/>
                </a:lnTo>
                <a:lnTo>
                  <a:pt x="5504078" y="27050"/>
                </a:lnTo>
                <a:close/>
              </a:path>
              <a:path w="11870055" h="97789">
                <a:moveTo>
                  <a:pt x="0" y="14858"/>
                </a:moveTo>
                <a:lnTo>
                  <a:pt x="44623" y="18287"/>
                </a:lnTo>
                <a:lnTo>
                  <a:pt x="5410197" y="22478"/>
                </a:lnTo>
                <a:lnTo>
                  <a:pt x="6208483" y="24510"/>
                </a:lnTo>
                <a:lnTo>
                  <a:pt x="6183652" y="25907"/>
                </a:lnTo>
                <a:lnTo>
                  <a:pt x="6159576" y="26923"/>
                </a:lnTo>
                <a:lnTo>
                  <a:pt x="6112725" y="27558"/>
                </a:lnTo>
                <a:lnTo>
                  <a:pt x="11851999" y="27558"/>
                </a:lnTo>
                <a:lnTo>
                  <a:pt x="11852698" y="27177"/>
                </a:lnTo>
                <a:lnTo>
                  <a:pt x="11846370" y="23748"/>
                </a:lnTo>
                <a:lnTo>
                  <a:pt x="11820168" y="20573"/>
                </a:lnTo>
                <a:lnTo>
                  <a:pt x="11776998" y="18414"/>
                </a:lnTo>
                <a:lnTo>
                  <a:pt x="11282514" y="18414"/>
                </a:lnTo>
                <a:lnTo>
                  <a:pt x="338664" y="14985"/>
                </a:lnTo>
                <a:lnTo>
                  <a:pt x="0" y="14858"/>
                </a:lnTo>
                <a:close/>
              </a:path>
              <a:path w="11870055" h="97789">
                <a:moveTo>
                  <a:pt x="7671714" y="0"/>
                </a:moveTo>
                <a:lnTo>
                  <a:pt x="7400645" y="0"/>
                </a:lnTo>
                <a:lnTo>
                  <a:pt x="7529345" y="4698"/>
                </a:lnTo>
                <a:lnTo>
                  <a:pt x="7573111" y="5333"/>
                </a:lnTo>
                <a:lnTo>
                  <a:pt x="11282565" y="15366"/>
                </a:lnTo>
                <a:lnTo>
                  <a:pt x="11282514" y="18414"/>
                </a:lnTo>
                <a:lnTo>
                  <a:pt x="11776998" y="18414"/>
                </a:lnTo>
                <a:lnTo>
                  <a:pt x="11766840" y="17906"/>
                </a:lnTo>
                <a:lnTo>
                  <a:pt x="11679135" y="16001"/>
                </a:lnTo>
                <a:lnTo>
                  <a:pt x="11866194" y="12699"/>
                </a:lnTo>
                <a:lnTo>
                  <a:pt x="11869813" y="10032"/>
                </a:lnTo>
                <a:lnTo>
                  <a:pt x="11571554" y="6603"/>
                </a:lnTo>
                <a:lnTo>
                  <a:pt x="10871890" y="6603"/>
                </a:lnTo>
                <a:lnTo>
                  <a:pt x="7671714" y="0"/>
                </a:lnTo>
                <a:close/>
              </a:path>
              <a:path w="11870055" h="97789">
                <a:moveTo>
                  <a:pt x="7616618" y="10794"/>
                </a:moveTo>
                <a:lnTo>
                  <a:pt x="6883387" y="10794"/>
                </a:lnTo>
                <a:lnTo>
                  <a:pt x="1072376" y="14985"/>
                </a:lnTo>
                <a:lnTo>
                  <a:pt x="10330027" y="14985"/>
                </a:lnTo>
                <a:lnTo>
                  <a:pt x="7616618" y="10794"/>
                </a:lnTo>
                <a:close/>
              </a:path>
              <a:path w="11870055" h="97789">
                <a:moveTo>
                  <a:pt x="11471655" y="6476"/>
                </a:moveTo>
                <a:lnTo>
                  <a:pt x="11371717" y="6476"/>
                </a:lnTo>
                <a:lnTo>
                  <a:pt x="10971831" y="6603"/>
                </a:lnTo>
                <a:lnTo>
                  <a:pt x="11571554" y="6603"/>
                </a:lnTo>
                <a:lnTo>
                  <a:pt x="11471655" y="64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4830559" y="7925092"/>
          <a:ext cx="8101964" cy="11029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16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1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2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12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marL="492125" marR="470534" indent="-1289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800" spc="-3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Pinot </a:t>
                      </a:r>
                      <a:r>
                        <a:rPr sz="800" spc="-5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Noir, </a:t>
                      </a:r>
                      <a:r>
                        <a:rPr sz="800" spc="-4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Zinfandel,  </a:t>
                      </a:r>
                      <a:r>
                        <a:rPr sz="800" spc="-3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and</a:t>
                      </a:r>
                      <a:r>
                        <a:rPr sz="800" spc="-4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5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Tempranillo</a:t>
                      </a:r>
                      <a:endParaRPr sz="800">
                        <a:latin typeface="Arial Black"/>
                        <a:cs typeface="Arial Black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2A654"/>
                    </a:solidFill>
                  </a:tcPr>
                </a:tc>
                <a:tc>
                  <a:txBody>
                    <a:bodyPr/>
                    <a:lstStyle/>
                    <a:p>
                      <a:pPr marL="788670" marR="497840" indent="-30988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800" spc="-5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Moscato </a:t>
                      </a:r>
                      <a:r>
                        <a:rPr sz="800" spc="-3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Blended </a:t>
                      </a:r>
                      <a:r>
                        <a:rPr sz="800" spc="-4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with  </a:t>
                      </a:r>
                      <a:r>
                        <a:rPr sz="800" spc="-3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Pinot</a:t>
                      </a:r>
                      <a:r>
                        <a:rPr sz="800" spc="-4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Noir</a:t>
                      </a:r>
                      <a:endParaRPr sz="800">
                        <a:latin typeface="Arial Black"/>
                        <a:cs typeface="Arial Black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2A654"/>
                    </a:solidFill>
                  </a:tcPr>
                </a:tc>
                <a:tc>
                  <a:txBody>
                    <a:bodyPr/>
                    <a:lstStyle/>
                    <a:p>
                      <a:pPr marL="687705" marR="414020" indent="-19050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800" spc="-5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Tempranillo,</a:t>
                      </a:r>
                      <a:r>
                        <a:rPr sz="800" spc="-9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4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Barbera,  </a:t>
                      </a:r>
                      <a:r>
                        <a:rPr sz="800" spc="-3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and</a:t>
                      </a:r>
                      <a:r>
                        <a:rPr sz="800" spc="-4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4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Carnelian</a:t>
                      </a:r>
                      <a:endParaRPr sz="800">
                        <a:latin typeface="Arial Black"/>
                        <a:cs typeface="Arial Black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2A654"/>
                    </a:solidFill>
                  </a:tcPr>
                </a:tc>
                <a:tc>
                  <a:txBody>
                    <a:bodyPr/>
                    <a:lstStyle/>
                    <a:p>
                      <a:pPr marL="624205" marR="467359" indent="-259079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800" spc="-5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Malbec </a:t>
                      </a:r>
                      <a:r>
                        <a:rPr sz="800" spc="-5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Rose, </a:t>
                      </a:r>
                      <a:r>
                        <a:rPr sz="800" spc="-3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Pinot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Noir  </a:t>
                      </a:r>
                      <a:r>
                        <a:rPr sz="800" spc="-3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and</a:t>
                      </a:r>
                      <a:r>
                        <a:rPr sz="800" spc="-40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800" spc="-3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Zinfandel</a:t>
                      </a:r>
                      <a:endParaRPr sz="800">
                        <a:latin typeface="Arial Black"/>
                        <a:cs typeface="Arial Black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2A6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9620">
                <a:tc>
                  <a:txBody>
                    <a:bodyPr/>
                    <a:lstStyle/>
                    <a:p>
                      <a:pPr marL="124460" marR="180340"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Pleasant </a:t>
                      </a:r>
                      <a:r>
                        <a:rPr sz="80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aromas </a:t>
                      </a:r>
                      <a:r>
                        <a:rPr sz="800" spc="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of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raspberry 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and </a:t>
                      </a:r>
                      <a:r>
                        <a:rPr sz="8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plum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with </a:t>
                      </a:r>
                      <a:r>
                        <a:rPr sz="8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blueberry</a:t>
                      </a:r>
                      <a:r>
                        <a:rPr sz="800" spc="-2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flavors 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complement </a:t>
                      </a:r>
                      <a:r>
                        <a:rPr sz="80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for </a:t>
                      </a:r>
                      <a:r>
                        <a:rPr sz="800" spc="-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 </a:t>
                      </a:r>
                      <a:r>
                        <a:rPr sz="80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soft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&amp; 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smooth</a:t>
                      </a:r>
                      <a:r>
                        <a:rPr sz="800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finish.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2A654"/>
                    </a:solidFill>
                  </a:tcPr>
                </a:tc>
                <a:tc>
                  <a:txBody>
                    <a:bodyPr/>
                    <a:lstStyle/>
                    <a:p>
                      <a:pPr marL="157480" marR="153670" indent="-635"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Mandarin </a:t>
                      </a:r>
                      <a:r>
                        <a:rPr sz="800" spc="-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orange, </a:t>
                      </a:r>
                      <a:r>
                        <a:rPr sz="8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tangerine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and  </a:t>
                      </a:r>
                      <a:r>
                        <a:rPr sz="8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orange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blossom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flavors excite </a:t>
                      </a:r>
                      <a:r>
                        <a:rPr sz="8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the  </a:t>
                      </a:r>
                      <a:r>
                        <a:rPr sz="800" spc="-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palate. 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Tart </a:t>
                      </a:r>
                      <a:r>
                        <a:rPr sz="8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red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raspberry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and ripe 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dark </a:t>
                      </a:r>
                      <a:r>
                        <a:rPr sz="8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cherry beautifully</a:t>
                      </a:r>
                      <a:r>
                        <a:rPr sz="800" spc="-1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complement  </a:t>
                      </a:r>
                      <a:r>
                        <a:rPr sz="8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the</a:t>
                      </a:r>
                      <a:r>
                        <a:rPr sz="800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blend.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2A654"/>
                    </a:solidFill>
                  </a:tcPr>
                </a:tc>
                <a:tc>
                  <a:txBody>
                    <a:bodyPr/>
                    <a:lstStyle/>
                    <a:p>
                      <a:pPr marL="146685" marR="170180" indent="-635"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Beautifully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balanced with </a:t>
                      </a:r>
                      <a:r>
                        <a:rPr sz="800" spc="-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layers  </a:t>
                      </a:r>
                      <a:r>
                        <a:rPr sz="800" spc="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of </a:t>
                      </a:r>
                      <a:r>
                        <a:rPr sz="80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all natural </a:t>
                      </a:r>
                      <a:r>
                        <a:rPr sz="800" spc="-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orange, lemon,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and 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lime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flavors. </a:t>
                      </a:r>
                      <a:r>
                        <a:rPr sz="8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Finishes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with </a:t>
                      </a:r>
                      <a:r>
                        <a:rPr sz="800" spc="-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hint  </a:t>
                      </a:r>
                      <a:r>
                        <a:rPr sz="800" spc="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of</a:t>
                      </a:r>
                      <a:r>
                        <a:rPr sz="800" spc="-204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8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grapefruit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&amp;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pineapple and </a:t>
                      </a:r>
                      <a:r>
                        <a:rPr sz="8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the  sweet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lime</a:t>
                      </a:r>
                      <a:r>
                        <a:rPr sz="800" spc="-9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finish.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2A654"/>
                    </a:solidFill>
                  </a:tcPr>
                </a:tc>
                <a:tc>
                  <a:txBody>
                    <a:bodyPr/>
                    <a:lstStyle/>
                    <a:p>
                      <a:pPr marL="137795" marR="127000" indent="11430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800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Loaded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with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flavors </a:t>
                      </a:r>
                      <a:r>
                        <a:rPr sz="800" spc="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of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cherries 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and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strawberry </a:t>
                      </a:r>
                      <a:r>
                        <a:rPr sz="800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jam.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Layers </a:t>
                      </a:r>
                      <a:r>
                        <a:rPr sz="800" spc="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of</a:t>
                      </a:r>
                      <a:r>
                        <a:rPr sz="800" spc="-2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8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floral  notes</a:t>
                      </a:r>
                      <a:r>
                        <a:rPr sz="800" spc="-5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&amp;</a:t>
                      </a:r>
                      <a:r>
                        <a:rPr sz="800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80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spice</a:t>
                      </a:r>
                      <a:r>
                        <a:rPr sz="800" spc="-5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complement</a:t>
                      </a:r>
                      <a:r>
                        <a:rPr sz="800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8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the</a:t>
                      </a:r>
                      <a:r>
                        <a:rPr sz="800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80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silky 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smooth </a:t>
                      </a:r>
                      <a:r>
                        <a:rPr sz="80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texture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and </a:t>
                      </a:r>
                      <a:r>
                        <a:rPr sz="8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sweet</a:t>
                      </a:r>
                      <a:r>
                        <a:rPr sz="800" spc="-18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80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lingering</a:t>
                      </a:r>
                      <a:endParaRPr sz="800">
                        <a:latin typeface="Verdana"/>
                        <a:cs typeface="Verdana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finish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2A6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object 19"/>
          <p:cNvSpPr/>
          <p:nvPr/>
        </p:nvSpPr>
        <p:spPr>
          <a:xfrm>
            <a:off x="1401724" y="6604119"/>
            <a:ext cx="2411844" cy="22574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846243" y="7757108"/>
            <a:ext cx="8089900" cy="0"/>
          </a:xfrm>
          <a:custGeom>
            <a:avLst/>
            <a:gdLst/>
            <a:ahLst/>
            <a:cxnLst/>
            <a:rect l="l" t="t" r="r" b="b"/>
            <a:pathLst>
              <a:path w="8089900">
                <a:moveTo>
                  <a:pt x="0" y="0"/>
                </a:moveTo>
                <a:lnTo>
                  <a:pt x="808954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46243" y="7709839"/>
            <a:ext cx="51435" cy="94615"/>
          </a:xfrm>
          <a:custGeom>
            <a:avLst/>
            <a:gdLst/>
            <a:ahLst/>
            <a:cxnLst/>
            <a:rect l="l" t="t" r="r" b="b"/>
            <a:pathLst>
              <a:path w="51435" h="94615">
                <a:moveTo>
                  <a:pt x="50863" y="94602"/>
                </a:moveTo>
                <a:lnTo>
                  <a:pt x="0" y="47269"/>
                </a:lnTo>
                <a:lnTo>
                  <a:pt x="50863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884911" y="7709827"/>
            <a:ext cx="51435" cy="94615"/>
          </a:xfrm>
          <a:custGeom>
            <a:avLst/>
            <a:gdLst/>
            <a:ahLst/>
            <a:cxnLst/>
            <a:rect l="l" t="t" r="r" b="b"/>
            <a:pathLst>
              <a:path w="51434" h="94615">
                <a:moveTo>
                  <a:pt x="0" y="0"/>
                </a:moveTo>
                <a:lnTo>
                  <a:pt x="50863" y="47282"/>
                </a:lnTo>
                <a:lnTo>
                  <a:pt x="0" y="9460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103305" y="6221870"/>
            <a:ext cx="1487805" cy="1435100"/>
          </a:xfrm>
          <a:custGeom>
            <a:avLst/>
            <a:gdLst/>
            <a:ahLst/>
            <a:cxnLst/>
            <a:rect l="l" t="t" r="r" b="b"/>
            <a:pathLst>
              <a:path w="1487804" h="1435100">
                <a:moveTo>
                  <a:pt x="1239134" y="159955"/>
                </a:moveTo>
                <a:lnTo>
                  <a:pt x="1239659" y="165100"/>
                </a:lnTo>
                <a:lnTo>
                  <a:pt x="280568" y="165100"/>
                </a:lnTo>
                <a:lnTo>
                  <a:pt x="265164" y="177800"/>
                </a:lnTo>
                <a:lnTo>
                  <a:pt x="230706" y="215900"/>
                </a:lnTo>
                <a:lnTo>
                  <a:pt x="194198" y="254000"/>
                </a:lnTo>
                <a:lnTo>
                  <a:pt x="172643" y="279400"/>
                </a:lnTo>
                <a:lnTo>
                  <a:pt x="154139" y="304800"/>
                </a:lnTo>
                <a:lnTo>
                  <a:pt x="134035" y="330200"/>
                </a:lnTo>
                <a:lnTo>
                  <a:pt x="114350" y="355600"/>
                </a:lnTo>
                <a:lnTo>
                  <a:pt x="97104" y="381000"/>
                </a:lnTo>
                <a:lnTo>
                  <a:pt x="72609" y="431800"/>
                </a:lnTo>
                <a:lnTo>
                  <a:pt x="47812" y="482600"/>
                </a:lnTo>
                <a:lnTo>
                  <a:pt x="25680" y="533400"/>
                </a:lnTo>
                <a:lnTo>
                  <a:pt x="9177" y="584200"/>
                </a:lnTo>
                <a:lnTo>
                  <a:pt x="1269" y="635000"/>
                </a:lnTo>
                <a:lnTo>
                  <a:pt x="0" y="685800"/>
                </a:lnTo>
                <a:lnTo>
                  <a:pt x="1575" y="736600"/>
                </a:lnTo>
                <a:lnTo>
                  <a:pt x="5650" y="787400"/>
                </a:lnTo>
                <a:lnTo>
                  <a:pt x="11877" y="838200"/>
                </a:lnTo>
                <a:lnTo>
                  <a:pt x="19910" y="889000"/>
                </a:lnTo>
                <a:lnTo>
                  <a:pt x="29401" y="939800"/>
                </a:lnTo>
                <a:lnTo>
                  <a:pt x="40004" y="990600"/>
                </a:lnTo>
                <a:lnTo>
                  <a:pt x="52950" y="1041400"/>
                </a:lnTo>
                <a:lnTo>
                  <a:pt x="70308" y="1079500"/>
                </a:lnTo>
                <a:lnTo>
                  <a:pt x="91761" y="1117600"/>
                </a:lnTo>
                <a:lnTo>
                  <a:pt x="116991" y="1155700"/>
                </a:lnTo>
                <a:lnTo>
                  <a:pt x="145677" y="1193800"/>
                </a:lnTo>
                <a:lnTo>
                  <a:pt x="177501" y="1231900"/>
                </a:lnTo>
                <a:lnTo>
                  <a:pt x="212144" y="1257300"/>
                </a:lnTo>
                <a:lnTo>
                  <a:pt x="249288" y="1282700"/>
                </a:lnTo>
                <a:lnTo>
                  <a:pt x="288613" y="1308100"/>
                </a:lnTo>
                <a:lnTo>
                  <a:pt x="329801" y="1333500"/>
                </a:lnTo>
                <a:lnTo>
                  <a:pt x="372533" y="1358900"/>
                </a:lnTo>
                <a:lnTo>
                  <a:pt x="461353" y="1384300"/>
                </a:lnTo>
                <a:lnTo>
                  <a:pt x="506803" y="1409700"/>
                </a:lnTo>
                <a:lnTo>
                  <a:pt x="552521" y="1409700"/>
                </a:lnTo>
                <a:lnTo>
                  <a:pt x="643488" y="1435100"/>
                </a:lnTo>
                <a:lnTo>
                  <a:pt x="834434" y="1435100"/>
                </a:lnTo>
                <a:lnTo>
                  <a:pt x="931027" y="1409700"/>
                </a:lnTo>
                <a:lnTo>
                  <a:pt x="976212" y="1397000"/>
                </a:lnTo>
                <a:lnTo>
                  <a:pt x="1018070" y="1384300"/>
                </a:lnTo>
                <a:lnTo>
                  <a:pt x="1041992" y="1371600"/>
                </a:lnTo>
                <a:lnTo>
                  <a:pt x="940727" y="1371600"/>
                </a:lnTo>
                <a:lnTo>
                  <a:pt x="936853" y="1358900"/>
                </a:lnTo>
                <a:lnTo>
                  <a:pt x="1064306" y="1358900"/>
                </a:lnTo>
                <a:lnTo>
                  <a:pt x="1086620" y="1346200"/>
                </a:lnTo>
                <a:lnTo>
                  <a:pt x="1140491" y="1308100"/>
                </a:lnTo>
                <a:lnTo>
                  <a:pt x="1192140" y="1270000"/>
                </a:lnTo>
                <a:lnTo>
                  <a:pt x="1230101" y="1244600"/>
                </a:lnTo>
                <a:lnTo>
                  <a:pt x="1242910" y="1219200"/>
                </a:lnTo>
                <a:lnTo>
                  <a:pt x="1265314" y="1219200"/>
                </a:lnTo>
                <a:lnTo>
                  <a:pt x="1310193" y="1168400"/>
                </a:lnTo>
                <a:lnTo>
                  <a:pt x="1332988" y="1130300"/>
                </a:lnTo>
                <a:lnTo>
                  <a:pt x="1356232" y="1117600"/>
                </a:lnTo>
                <a:lnTo>
                  <a:pt x="1394244" y="1117600"/>
                </a:lnTo>
                <a:lnTo>
                  <a:pt x="1409042" y="1079500"/>
                </a:lnTo>
                <a:lnTo>
                  <a:pt x="1424306" y="1028700"/>
                </a:lnTo>
                <a:lnTo>
                  <a:pt x="1345691" y="1028700"/>
                </a:lnTo>
                <a:lnTo>
                  <a:pt x="1346288" y="1016000"/>
                </a:lnTo>
                <a:lnTo>
                  <a:pt x="1427173" y="1016000"/>
                </a:lnTo>
                <a:lnTo>
                  <a:pt x="1435773" y="977900"/>
                </a:lnTo>
                <a:lnTo>
                  <a:pt x="1441054" y="952500"/>
                </a:lnTo>
                <a:lnTo>
                  <a:pt x="1447323" y="939800"/>
                </a:lnTo>
                <a:lnTo>
                  <a:pt x="1452707" y="914400"/>
                </a:lnTo>
                <a:lnTo>
                  <a:pt x="1455331" y="901700"/>
                </a:lnTo>
                <a:lnTo>
                  <a:pt x="1450786" y="876300"/>
                </a:lnTo>
                <a:lnTo>
                  <a:pt x="1442850" y="863600"/>
                </a:lnTo>
                <a:lnTo>
                  <a:pt x="1445158" y="850900"/>
                </a:lnTo>
                <a:lnTo>
                  <a:pt x="1471345" y="850900"/>
                </a:lnTo>
                <a:lnTo>
                  <a:pt x="1474614" y="838200"/>
                </a:lnTo>
                <a:lnTo>
                  <a:pt x="1479254" y="825500"/>
                </a:lnTo>
                <a:lnTo>
                  <a:pt x="1483090" y="812800"/>
                </a:lnTo>
                <a:lnTo>
                  <a:pt x="1447965" y="812800"/>
                </a:lnTo>
                <a:lnTo>
                  <a:pt x="1447416" y="800100"/>
                </a:lnTo>
                <a:lnTo>
                  <a:pt x="1452033" y="800100"/>
                </a:lnTo>
                <a:lnTo>
                  <a:pt x="1456102" y="787400"/>
                </a:lnTo>
                <a:lnTo>
                  <a:pt x="1471845" y="762000"/>
                </a:lnTo>
                <a:lnTo>
                  <a:pt x="1480595" y="749300"/>
                </a:lnTo>
                <a:lnTo>
                  <a:pt x="1467751" y="749300"/>
                </a:lnTo>
                <a:lnTo>
                  <a:pt x="1470870" y="736600"/>
                </a:lnTo>
                <a:lnTo>
                  <a:pt x="1469670" y="736600"/>
                </a:lnTo>
                <a:lnTo>
                  <a:pt x="1467164" y="723900"/>
                </a:lnTo>
                <a:lnTo>
                  <a:pt x="333616" y="723900"/>
                </a:lnTo>
                <a:lnTo>
                  <a:pt x="334530" y="711200"/>
                </a:lnTo>
                <a:lnTo>
                  <a:pt x="900163" y="711200"/>
                </a:lnTo>
                <a:lnTo>
                  <a:pt x="899388" y="698500"/>
                </a:lnTo>
                <a:lnTo>
                  <a:pt x="1461941" y="698500"/>
                </a:lnTo>
                <a:lnTo>
                  <a:pt x="1464157" y="685800"/>
                </a:lnTo>
                <a:lnTo>
                  <a:pt x="377297" y="685800"/>
                </a:lnTo>
                <a:lnTo>
                  <a:pt x="370973" y="675279"/>
                </a:lnTo>
                <a:lnTo>
                  <a:pt x="368447" y="673100"/>
                </a:lnTo>
                <a:lnTo>
                  <a:pt x="688606" y="673100"/>
                </a:lnTo>
                <a:lnTo>
                  <a:pt x="693546" y="660400"/>
                </a:lnTo>
                <a:lnTo>
                  <a:pt x="1470713" y="660400"/>
                </a:lnTo>
                <a:lnTo>
                  <a:pt x="1474230" y="635000"/>
                </a:lnTo>
                <a:lnTo>
                  <a:pt x="1479902" y="622300"/>
                </a:lnTo>
                <a:lnTo>
                  <a:pt x="1485734" y="596900"/>
                </a:lnTo>
                <a:lnTo>
                  <a:pt x="1483906" y="596900"/>
                </a:lnTo>
                <a:lnTo>
                  <a:pt x="1478546" y="571500"/>
                </a:lnTo>
                <a:lnTo>
                  <a:pt x="1487538" y="571500"/>
                </a:lnTo>
                <a:lnTo>
                  <a:pt x="1480652" y="558800"/>
                </a:lnTo>
                <a:lnTo>
                  <a:pt x="1467707" y="546100"/>
                </a:lnTo>
                <a:lnTo>
                  <a:pt x="1460181" y="533400"/>
                </a:lnTo>
                <a:lnTo>
                  <a:pt x="1469555" y="520700"/>
                </a:lnTo>
                <a:lnTo>
                  <a:pt x="1477260" y="520700"/>
                </a:lnTo>
                <a:lnTo>
                  <a:pt x="1475688" y="508000"/>
                </a:lnTo>
                <a:lnTo>
                  <a:pt x="1456956" y="508000"/>
                </a:lnTo>
                <a:lnTo>
                  <a:pt x="1455038" y="495300"/>
                </a:lnTo>
                <a:lnTo>
                  <a:pt x="1439583" y="495300"/>
                </a:lnTo>
                <a:lnTo>
                  <a:pt x="1442326" y="482600"/>
                </a:lnTo>
                <a:lnTo>
                  <a:pt x="1472659" y="482600"/>
                </a:lnTo>
                <a:lnTo>
                  <a:pt x="1471202" y="469900"/>
                </a:lnTo>
                <a:lnTo>
                  <a:pt x="1410855" y="469900"/>
                </a:lnTo>
                <a:lnTo>
                  <a:pt x="1409162" y="457200"/>
                </a:lnTo>
                <a:lnTo>
                  <a:pt x="1417396" y="444500"/>
                </a:lnTo>
                <a:lnTo>
                  <a:pt x="1442304" y="444500"/>
                </a:lnTo>
                <a:lnTo>
                  <a:pt x="1437936" y="431800"/>
                </a:lnTo>
                <a:lnTo>
                  <a:pt x="1464157" y="419100"/>
                </a:lnTo>
                <a:lnTo>
                  <a:pt x="1473183" y="419100"/>
                </a:lnTo>
                <a:lnTo>
                  <a:pt x="1467820" y="406400"/>
                </a:lnTo>
                <a:lnTo>
                  <a:pt x="1422780" y="406400"/>
                </a:lnTo>
                <a:lnTo>
                  <a:pt x="1427789" y="393700"/>
                </a:lnTo>
                <a:lnTo>
                  <a:pt x="1461267" y="393700"/>
                </a:lnTo>
                <a:lnTo>
                  <a:pt x="1454715" y="381000"/>
                </a:lnTo>
                <a:lnTo>
                  <a:pt x="847597" y="381000"/>
                </a:lnTo>
                <a:lnTo>
                  <a:pt x="848309" y="368300"/>
                </a:lnTo>
                <a:lnTo>
                  <a:pt x="1407762" y="368300"/>
                </a:lnTo>
                <a:lnTo>
                  <a:pt x="1407562" y="367389"/>
                </a:lnTo>
                <a:lnTo>
                  <a:pt x="1403725" y="355600"/>
                </a:lnTo>
                <a:lnTo>
                  <a:pt x="1393847" y="355600"/>
                </a:lnTo>
                <a:lnTo>
                  <a:pt x="1394213" y="342900"/>
                </a:lnTo>
                <a:lnTo>
                  <a:pt x="1397173" y="342900"/>
                </a:lnTo>
                <a:lnTo>
                  <a:pt x="1399400" y="330200"/>
                </a:lnTo>
                <a:lnTo>
                  <a:pt x="1404797" y="330200"/>
                </a:lnTo>
                <a:lnTo>
                  <a:pt x="1410842" y="317500"/>
                </a:lnTo>
                <a:lnTo>
                  <a:pt x="952919" y="317500"/>
                </a:lnTo>
                <a:lnTo>
                  <a:pt x="953312" y="304800"/>
                </a:lnTo>
                <a:lnTo>
                  <a:pt x="1399400" y="304800"/>
                </a:lnTo>
                <a:lnTo>
                  <a:pt x="1388726" y="292100"/>
                </a:lnTo>
                <a:lnTo>
                  <a:pt x="1359924" y="266700"/>
                </a:lnTo>
                <a:lnTo>
                  <a:pt x="745121" y="266700"/>
                </a:lnTo>
                <a:lnTo>
                  <a:pt x="744791" y="254000"/>
                </a:lnTo>
                <a:lnTo>
                  <a:pt x="850370" y="254000"/>
                </a:lnTo>
                <a:lnTo>
                  <a:pt x="852976" y="248243"/>
                </a:lnTo>
                <a:lnTo>
                  <a:pt x="852817" y="241300"/>
                </a:lnTo>
                <a:lnTo>
                  <a:pt x="1332249" y="241300"/>
                </a:lnTo>
                <a:lnTo>
                  <a:pt x="1318412" y="228600"/>
                </a:lnTo>
                <a:lnTo>
                  <a:pt x="1285876" y="203200"/>
                </a:lnTo>
                <a:lnTo>
                  <a:pt x="271000" y="203200"/>
                </a:lnTo>
                <a:lnTo>
                  <a:pt x="271090" y="190500"/>
                </a:lnTo>
                <a:lnTo>
                  <a:pt x="1269607" y="190500"/>
                </a:lnTo>
                <a:lnTo>
                  <a:pt x="1239134" y="159955"/>
                </a:lnTo>
                <a:close/>
              </a:path>
              <a:path w="1487804" h="1435100">
                <a:moveTo>
                  <a:pt x="941196" y="1358900"/>
                </a:moveTo>
                <a:lnTo>
                  <a:pt x="936853" y="1358900"/>
                </a:lnTo>
                <a:lnTo>
                  <a:pt x="940727" y="1371600"/>
                </a:lnTo>
                <a:lnTo>
                  <a:pt x="941196" y="1358900"/>
                </a:lnTo>
                <a:close/>
              </a:path>
              <a:path w="1487804" h="1435100">
                <a:moveTo>
                  <a:pt x="1064306" y="1358900"/>
                </a:moveTo>
                <a:lnTo>
                  <a:pt x="941196" y="1358900"/>
                </a:lnTo>
                <a:lnTo>
                  <a:pt x="940727" y="1371600"/>
                </a:lnTo>
                <a:lnTo>
                  <a:pt x="1041992" y="1371600"/>
                </a:lnTo>
                <a:lnTo>
                  <a:pt x="1064306" y="1358900"/>
                </a:lnTo>
                <a:close/>
              </a:path>
              <a:path w="1487804" h="1435100">
                <a:moveTo>
                  <a:pt x="1200079" y="1320296"/>
                </a:moveTo>
                <a:lnTo>
                  <a:pt x="1199374" y="1320800"/>
                </a:lnTo>
                <a:lnTo>
                  <a:pt x="1183551" y="1333500"/>
                </a:lnTo>
                <a:lnTo>
                  <a:pt x="1199488" y="1320800"/>
                </a:lnTo>
                <a:lnTo>
                  <a:pt x="1200079" y="1320296"/>
                </a:lnTo>
                <a:close/>
              </a:path>
              <a:path w="1487804" h="1435100">
                <a:moveTo>
                  <a:pt x="1296606" y="1244600"/>
                </a:moveTo>
                <a:lnTo>
                  <a:pt x="1273759" y="1244600"/>
                </a:lnTo>
                <a:lnTo>
                  <a:pt x="1272969" y="1245498"/>
                </a:lnTo>
                <a:lnTo>
                  <a:pt x="1258705" y="1270000"/>
                </a:lnTo>
                <a:lnTo>
                  <a:pt x="1229288" y="1295400"/>
                </a:lnTo>
                <a:lnTo>
                  <a:pt x="1200079" y="1320296"/>
                </a:lnTo>
                <a:lnTo>
                  <a:pt x="1234921" y="1295400"/>
                </a:lnTo>
                <a:lnTo>
                  <a:pt x="1273046" y="1270000"/>
                </a:lnTo>
                <a:lnTo>
                  <a:pt x="1296606" y="1244600"/>
                </a:lnTo>
                <a:close/>
              </a:path>
              <a:path w="1487804" h="1435100">
                <a:moveTo>
                  <a:pt x="1262851" y="1257009"/>
                </a:moveTo>
                <a:lnTo>
                  <a:pt x="1262595" y="1257300"/>
                </a:lnTo>
                <a:lnTo>
                  <a:pt x="1262851" y="1257009"/>
                </a:lnTo>
                <a:close/>
              </a:path>
              <a:path w="1487804" h="1435100">
                <a:moveTo>
                  <a:pt x="1394244" y="1117600"/>
                </a:moveTo>
                <a:lnTo>
                  <a:pt x="1356232" y="1117600"/>
                </a:lnTo>
                <a:lnTo>
                  <a:pt x="1343464" y="1155700"/>
                </a:lnTo>
                <a:lnTo>
                  <a:pt x="1314389" y="1193800"/>
                </a:lnTo>
                <a:lnTo>
                  <a:pt x="1282852" y="1219200"/>
                </a:lnTo>
                <a:lnTo>
                  <a:pt x="1262851" y="1257009"/>
                </a:lnTo>
                <a:lnTo>
                  <a:pt x="1272969" y="1245498"/>
                </a:lnTo>
                <a:lnTo>
                  <a:pt x="1273492" y="1244600"/>
                </a:lnTo>
                <a:lnTo>
                  <a:pt x="1296606" y="1244600"/>
                </a:lnTo>
                <a:lnTo>
                  <a:pt x="1333764" y="1206500"/>
                </a:lnTo>
                <a:lnTo>
                  <a:pt x="1364442" y="1168400"/>
                </a:lnTo>
                <a:lnTo>
                  <a:pt x="1389311" y="1130300"/>
                </a:lnTo>
                <a:lnTo>
                  <a:pt x="1394244" y="1117600"/>
                </a:lnTo>
                <a:close/>
              </a:path>
              <a:path w="1487804" h="1435100">
                <a:moveTo>
                  <a:pt x="1273759" y="1244600"/>
                </a:moveTo>
                <a:lnTo>
                  <a:pt x="1273492" y="1244600"/>
                </a:lnTo>
                <a:lnTo>
                  <a:pt x="1272969" y="1245498"/>
                </a:lnTo>
                <a:lnTo>
                  <a:pt x="1273759" y="1244600"/>
                </a:lnTo>
                <a:close/>
              </a:path>
              <a:path w="1487804" h="1435100">
                <a:moveTo>
                  <a:pt x="1352651" y="1016000"/>
                </a:moveTo>
                <a:lnTo>
                  <a:pt x="1346288" y="1016000"/>
                </a:lnTo>
                <a:lnTo>
                  <a:pt x="1345691" y="1028700"/>
                </a:lnTo>
                <a:lnTo>
                  <a:pt x="1354061" y="1028700"/>
                </a:lnTo>
                <a:lnTo>
                  <a:pt x="1352651" y="1016000"/>
                </a:lnTo>
                <a:close/>
              </a:path>
              <a:path w="1487804" h="1435100">
                <a:moveTo>
                  <a:pt x="1427173" y="1016000"/>
                </a:moveTo>
                <a:lnTo>
                  <a:pt x="1352651" y="1016000"/>
                </a:lnTo>
                <a:lnTo>
                  <a:pt x="1354061" y="1028700"/>
                </a:lnTo>
                <a:lnTo>
                  <a:pt x="1424306" y="1028700"/>
                </a:lnTo>
                <a:lnTo>
                  <a:pt x="1427173" y="1016000"/>
                </a:lnTo>
                <a:close/>
              </a:path>
              <a:path w="1487804" h="1435100">
                <a:moveTo>
                  <a:pt x="1452033" y="800100"/>
                </a:moveTo>
                <a:lnTo>
                  <a:pt x="1447416" y="800100"/>
                </a:lnTo>
                <a:lnTo>
                  <a:pt x="1447965" y="812800"/>
                </a:lnTo>
                <a:lnTo>
                  <a:pt x="1452033" y="800100"/>
                </a:lnTo>
                <a:close/>
              </a:path>
              <a:path w="1487804" h="1435100">
                <a:moveTo>
                  <a:pt x="1483944" y="800100"/>
                </a:moveTo>
                <a:lnTo>
                  <a:pt x="1452033" y="800100"/>
                </a:lnTo>
                <a:lnTo>
                  <a:pt x="1447965" y="812800"/>
                </a:lnTo>
                <a:lnTo>
                  <a:pt x="1483090" y="812800"/>
                </a:lnTo>
                <a:lnTo>
                  <a:pt x="1483944" y="800100"/>
                </a:lnTo>
                <a:close/>
              </a:path>
              <a:path w="1487804" h="1435100">
                <a:moveTo>
                  <a:pt x="1478546" y="723900"/>
                </a:moveTo>
                <a:lnTo>
                  <a:pt x="1473465" y="736600"/>
                </a:lnTo>
                <a:lnTo>
                  <a:pt x="1478102" y="736600"/>
                </a:lnTo>
                <a:lnTo>
                  <a:pt x="1478546" y="723900"/>
                </a:lnTo>
                <a:close/>
              </a:path>
              <a:path w="1487804" h="1435100">
                <a:moveTo>
                  <a:pt x="896442" y="711200"/>
                </a:moveTo>
                <a:lnTo>
                  <a:pt x="334530" y="711200"/>
                </a:lnTo>
                <a:lnTo>
                  <a:pt x="333616" y="723900"/>
                </a:lnTo>
                <a:lnTo>
                  <a:pt x="890346" y="723900"/>
                </a:lnTo>
                <a:lnTo>
                  <a:pt x="896442" y="711200"/>
                </a:lnTo>
                <a:close/>
              </a:path>
              <a:path w="1487804" h="1435100">
                <a:moveTo>
                  <a:pt x="1465948" y="711200"/>
                </a:moveTo>
                <a:lnTo>
                  <a:pt x="896442" y="711200"/>
                </a:lnTo>
                <a:lnTo>
                  <a:pt x="890346" y="723900"/>
                </a:lnTo>
                <a:lnTo>
                  <a:pt x="1467164" y="723900"/>
                </a:lnTo>
                <a:lnTo>
                  <a:pt x="1465948" y="711200"/>
                </a:lnTo>
                <a:close/>
              </a:path>
              <a:path w="1487804" h="1435100">
                <a:moveTo>
                  <a:pt x="1447965" y="698500"/>
                </a:moveTo>
                <a:lnTo>
                  <a:pt x="899388" y="698500"/>
                </a:lnTo>
                <a:lnTo>
                  <a:pt x="900163" y="711200"/>
                </a:lnTo>
                <a:lnTo>
                  <a:pt x="1451438" y="711200"/>
                </a:lnTo>
                <a:lnTo>
                  <a:pt x="1447965" y="698500"/>
                </a:lnTo>
                <a:close/>
              </a:path>
              <a:path w="1487804" h="1435100">
                <a:moveTo>
                  <a:pt x="1471350" y="685800"/>
                </a:moveTo>
                <a:lnTo>
                  <a:pt x="1464157" y="685800"/>
                </a:lnTo>
                <a:lnTo>
                  <a:pt x="1461941" y="698500"/>
                </a:lnTo>
                <a:lnTo>
                  <a:pt x="1456899" y="711200"/>
                </a:lnTo>
                <a:lnTo>
                  <a:pt x="1475426" y="711200"/>
                </a:lnTo>
                <a:lnTo>
                  <a:pt x="1479099" y="698500"/>
                </a:lnTo>
                <a:lnTo>
                  <a:pt x="1464738" y="698500"/>
                </a:lnTo>
                <a:lnTo>
                  <a:pt x="1471350" y="685800"/>
                </a:lnTo>
                <a:close/>
              </a:path>
              <a:path w="1487804" h="1435100">
                <a:moveTo>
                  <a:pt x="1476806" y="685800"/>
                </a:moveTo>
                <a:lnTo>
                  <a:pt x="1471350" y="685800"/>
                </a:lnTo>
                <a:lnTo>
                  <a:pt x="1464738" y="698500"/>
                </a:lnTo>
                <a:lnTo>
                  <a:pt x="1480400" y="698500"/>
                </a:lnTo>
                <a:lnTo>
                  <a:pt x="1476806" y="685800"/>
                </a:lnTo>
                <a:close/>
              </a:path>
              <a:path w="1487804" h="1435100">
                <a:moveTo>
                  <a:pt x="1485734" y="685800"/>
                </a:moveTo>
                <a:lnTo>
                  <a:pt x="1480400" y="698500"/>
                </a:lnTo>
                <a:lnTo>
                  <a:pt x="1481143" y="698500"/>
                </a:lnTo>
                <a:lnTo>
                  <a:pt x="1485734" y="685800"/>
                </a:lnTo>
                <a:close/>
              </a:path>
              <a:path w="1487804" h="1435100">
                <a:moveTo>
                  <a:pt x="383222" y="673100"/>
                </a:moveTo>
                <a:lnTo>
                  <a:pt x="369663" y="673100"/>
                </a:lnTo>
                <a:lnTo>
                  <a:pt x="370973" y="675279"/>
                </a:lnTo>
                <a:lnTo>
                  <a:pt x="383171" y="685800"/>
                </a:lnTo>
                <a:lnTo>
                  <a:pt x="384721" y="685800"/>
                </a:lnTo>
                <a:lnTo>
                  <a:pt x="383222" y="673100"/>
                </a:lnTo>
                <a:close/>
              </a:path>
              <a:path w="1487804" h="1435100">
                <a:moveTo>
                  <a:pt x="1470713" y="660400"/>
                </a:moveTo>
                <a:lnTo>
                  <a:pt x="693546" y="660400"/>
                </a:lnTo>
                <a:lnTo>
                  <a:pt x="688606" y="673100"/>
                </a:lnTo>
                <a:lnTo>
                  <a:pt x="383247" y="673100"/>
                </a:lnTo>
                <a:lnTo>
                  <a:pt x="384721" y="685800"/>
                </a:lnTo>
                <a:lnTo>
                  <a:pt x="1471345" y="685800"/>
                </a:lnTo>
                <a:lnTo>
                  <a:pt x="1470713" y="660400"/>
                </a:lnTo>
                <a:close/>
              </a:path>
              <a:path w="1487804" h="1435100">
                <a:moveTo>
                  <a:pt x="1474939" y="673100"/>
                </a:moveTo>
                <a:lnTo>
                  <a:pt x="1474038" y="685800"/>
                </a:lnTo>
                <a:lnTo>
                  <a:pt x="1474381" y="685800"/>
                </a:lnTo>
                <a:lnTo>
                  <a:pt x="1474939" y="673100"/>
                </a:lnTo>
                <a:close/>
              </a:path>
              <a:path w="1487804" h="1435100">
                <a:moveTo>
                  <a:pt x="369663" y="673100"/>
                </a:moveTo>
                <a:lnTo>
                  <a:pt x="368447" y="673100"/>
                </a:lnTo>
                <a:lnTo>
                  <a:pt x="370973" y="675279"/>
                </a:lnTo>
                <a:lnTo>
                  <a:pt x="369663" y="673100"/>
                </a:lnTo>
                <a:close/>
              </a:path>
              <a:path w="1487804" h="1435100">
                <a:moveTo>
                  <a:pt x="1477260" y="520700"/>
                </a:moveTo>
                <a:lnTo>
                  <a:pt x="1471177" y="520700"/>
                </a:lnTo>
                <a:lnTo>
                  <a:pt x="1474389" y="533400"/>
                </a:lnTo>
                <a:lnTo>
                  <a:pt x="1480337" y="533400"/>
                </a:lnTo>
                <a:lnTo>
                  <a:pt x="1477260" y="520700"/>
                </a:lnTo>
                <a:close/>
              </a:path>
              <a:path w="1487804" h="1435100">
                <a:moveTo>
                  <a:pt x="1472659" y="482600"/>
                </a:moveTo>
                <a:lnTo>
                  <a:pt x="1460921" y="482600"/>
                </a:lnTo>
                <a:lnTo>
                  <a:pt x="1464725" y="495300"/>
                </a:lnTo>
                <a:lnTo>
                  <a:pt x="1465096" y="495300"/>
                </a:lnTo>
                <a:lnTo>
                  <a:pt x="1456956" y="508000"/>
                </a:lnTo>
                <a:lnTo>
                  <a:pt x="1475688" y="508000"/>
                </a:lnTo>
                <a:lnTo>
                  <a:pt x="1474115" y="495300"/>
                </a:lnTo>
                <a:lnTo>
                  <a:pt x="1472659" y="482600"/>
                </a:lnTo>
                <a:close/>
              </a:path>
              <a:path w="1487804" h="1435100">
                <a:moveTo>
                  <a:pt x="1459903" y="482600"/>
                </a:moveTo>
                <a:lnTo>
                  <a:pt x="1446536" y="482600"/>
                </a:lnTo>
                <a:lnTo>
                  <a:pt x="1449755" y="495300"/>
                </a:lnTo>
                <a:lnTo>
                  <a:pt x="1455038" y="495300"/>
                </a:lnTo>
                <a:lnTo>
                  <a:pt x="1459903" y="482600"/>
                </a:lnTo>
                <a:close/>
              </a:path>
              <a:path w="1487804" h="1435100">
                <a:moveTo>
                  <a:pt x="1468818" y="444500"/>
                </a:moveTo>
                <a:lnTo>
                  <a:pt x="1417396" y="444500"/>
                </a:lnTo>
                <a:lnTo>
                  <a:pt x="1418054" y="457200"/>
                </a:lnTo>
                <a:lnTo>
                  <a:pt x="1419794" y="469900"/>
                </a:lnTo>
                <a:lnTo>
                  <a:pt x="1471202" y="469900"/>
                </a:lnTo>
                <a:lnTo>
                  <a:pt x="1468818" y="444500"/>
                </a:lnTo>
                <a:close/>
              </a:path>
              <a:path w="1487804" h="1435100">
                <a:moveTo>
                  <a:pt x="1473183" y="419100"/>
                </a:moveTo>
                <a:lnTo>
                  <a:pt x="1471786" y="419100"/>
                </a:lnTo>
                <a:lnTo>
                  <a:pt x="1474703" y="431800"/>
                </a:lnTo>
                <a:lnTo>
                  <a:pt x="1478546" y="431800"/>
                </a:lnTo>
                <a:lnTo>
                  <a:pt x="1473183" y="419100"/>
                </a:lnTo>
                <a:close/>
              </a:path>
              <a:path w="1487804" h="1435100">
                <a:moveTo>
                  <a:pt x="1438492" y="405845"/>
                </a:moveTo>
                <a:lnTo>
                  <a:pt x="1438400" y="406400"/>
                </a:lnTo>
                <a:lnTo>
                  <a:pt x="1438973" y="406400"/>
                </a:lnTo>
                <a:lnTo>
                  <a:pt x="1438492" y="405845"/>
                </a:lnTo>
                <a:close/>
              </a:path>
              <a:path w="1487804" h="1435100">
                <a:moveTo>
                  <a:pt x="1461267" y="393700"/>
                </a:moveTo>
                <a:lnTo>
                  <a:pt x="1453683" y="393700"/>
                </a:lnTo>
                <a:lnTo>
                  <a:pt x="1462039" y="406400"/>
                </a:lnTo>
                <a:lnTo>
                  <a:pt x="1467820" y="406400"/>
                </a:lnTo>
                <a:lnTo>
                  <a:pt x="1461267" y="393700"/>
                </a:lnTo>
                <a:close/>
              </a:path>
              <a:path w="1487804" h="1435100">
                <a:moveTo>
                  <a:pt x="1440503" y="393700"/>
                </a:moveTo>
                <a:lnTo>
                  <a:pt x="1427949" y="393700"/>
                </a:lnTo>
                <a:lnTo>
                  <a:pt x="1438492" y="405845"/>
                </a:lnTo>
                <a:lnTo>
                  <a:pt x="1440503" y="393700"/>
                </a:lnTo>
                <a:close/>
              </a:path>
              <a:path w="1487804" h="1435100">
                <a:moveTo>
                  <a:pt x="1443181" y="368300"/>
                </a:moveTo>
                <a:lnTo>
                  <a:pt x="848309" y="368300"/>
                </a:lnTo>
                <a:lnTo>
                  <a:pt x="847597" y="381000"/>
                </a:lnTo>
                <a:lnTo>
                  <a:pt x="1454715" y="381000"/>
                </a:lnTo>
                <a:lnTo>
                  <a:pt x="1443181" y="368300"/>
                </a:lnTo>
                <a:close/>
              </a:path>
              <a:path w="1487804" h="1435100">
                <a:moveTo>
                  <a:pt x="1407562" y="367389"/>
                </a:moveTo>
                <a:lnTo>
                  <a:pt x="1407762" y="368300"/>
                </a:lnTo>
                <a:lnTo>
                  <a:pt x="1407562" y="367389"/>
                </a:lnTo>
                <a:close/>
              </a:path>
              <a:path w="1487804" h="1435100">
                <a:moveTo>
                  <a:pt x="1412869" y="330200"/>
                </a:moveTo>
                <a:lnTo>
                  <a:pt x="1399400" y="330200"/>
                </a:lnTo>
                <a:lnTo>
                  <a:pt x="1407562" y="367389"/>
                </a:lnTo>
                <a:lnTo>
                  <a:pt x="1407858" y="368300"/>
                </a:lnTo>
                <a:lnTo>
                  <a:pt x="1437170" y="368300"/>
                </a:lnTo>
                <a:lnTo>
                  <a:pt x="1439250" y="355600"/>
                </a:lnTo>
                <a:lnTo>
                  <a:pt x="1436403" y="342900"/>
                </a:lnTo>
                <a:lnTo>
                  <a:pt x="1412265" y="342900"/>
                </a:lnTo>
                <a:lnTo>
                  <a:pt x="1412869" y="330200"/>
                </a:lnTo>
                <a:close/>
              </a:path>
              <a:path w="1487804" h="1435100">
                <a:moveTo>
                  <a:pt x="1416735" y="330200"/>
                </a:moveTo>
                <a:lnTo>
                  <a:pt x="1412869" y="330200"/>
                </a:lnTo>
                <a:lnTo>
                  <a:pt x="1413789" y="342900"/>
                </a:lnTo>
                <a:lnTo>
                  <a:pt x="1416735" y="330200"/>
                </a:lnTo>
                <a:close/>
              </a:path>
              <a:path w="1487804" h="1435100">
                <a:moveTo>
                  <a:pt x="1359167" y="304800"/>
                </a:moveTo>
                <a:lnTo>
                  <a:pt x="953312" y="304800"/>
                </a:lnTo>
                <a:lnTo>
                  <a:pt x="952919" y="317500"/>
                </a:lnTo>
                <a:lnTo>
                  <a:pt x="1360208" y="317500"/>
                </a:lnTo>
                <a:lnTo>
                  <a:pt x="1359167" y="304800"/>
                </a:lnTo>
                <a:close/>
              </a:path>
              <a:path w="1487804" h="1435100">
                <a:moveTo>
                  <a:pt x="1392355" y="304800"/>
                </a:moveTo>
                <a:lnTo>
                  <a:pt x="1370202" y="304800"/>
                </a:lnTo>
                <a:lnTo>
                  <a:pt x="1373733" y="317500"/>
                </a:lnTo>
                <a:lnTo>
                  <a:pt x="1400519" y="317500"/>
                </a:lnTo>
                <a:lnTo>
                  <a:pt x="1392355" y="304800"/>
                </a:lnTo>
                <a:close/>
              </a:path>
              <a:path w="1487804" h="1435100">
                <a:moveTo>
                  <a:pt x="1332249" y="241300"/>
                </a:moveTo>
                <a:lnTo>
                  <a:pt x="856119" y="241300"/>
                </a:lnTo>
                <a:lnTo>
                  <a:pt x="852976" y="248243"/>
                </a:lnTo>
                <a:lnTo>
                  <a:pt x="853108" y="254000"/>
                </a:lnTo>
                <a:lnTo>
                  <a:pt x="744791" y="254000"/>
                </a:lnTo>
                <a:lnTo>
                  <a:pt x="745121" y="266700"/>
                </a:lnTo>
                <a:lnTo>
                  <a:pt x="1359924" y="266700"/>
                </a:lnTo>
                <a:lnTo>
                  <a:pt x="1332249" y="241300"/>
                </a:lnTo>
                <a:close/>
              </a:path>
              <a:path w="1487804" h="1435100">
                <a:moveTo>
                  <a:pt x="852976" y="248243"/>
                </a:moveTo>
                <a:lnTo>
                  <a:pt x="850370" y="254000"/>
                </a:lnTo>
                <a:lnTo>
                  <a:pt x="853108" y="254000"/>
                </a:lnTo>
                <a:lnTo>
                  <a:pt x="852976" y="248243"/>
                </a:lnTo>
                <a:close/>
              </a:path>
              <a:path w="1487804" h="1435100">
                <a:moveTo>
                  <a:pt x="1269607" y="190500"/>
                </a:moveTo>
                <a:lnTo>
                  <a:pt x="281139" y="190500"/>
                </a:lnTo>
                <a:lnTo>
                  <a:pt x="281242" y="203200"/>
                </a:lnTo>
                <a:lnTo>
                  <a:pt x="1285876" y="203200"/>
                </a:lnTo>
                <a:lnTo>
                  <a:pt x="1269607" y="190500"/>
                </a:lnTo>
                <a:close/>
              </a:path>
              <a:path w="1487804" h="1435100">
                <a:moveTo>
                  <a:pt x="865387" y="12700"/>
                </a:moveTo>
                <a:lnTo>
                  <a:pt x="616224" y="12700"/>
                </a:lnTo>
                <a:lnTo>
                  <a:pt x="569440" y="25400"/>
                </a:lnTo>
                <a:lnTo>
                  <a:pt x="536003" y="50800"/>
                </a:lnTo>
                <a:lnTo>
                  <a:pt x="490112" y="50800"/>
                </a:lnTo>
                <a:lnTo>
                  <a:pt x="450332" y="63500"/>
                </a:lnTo>
                <a:lnTo>
                  <a:pt x="423608" y="63500"/>
                </a:lnTo>
                <a:lnTo>
                  <a:pt x="381892" y="88900"/>
                </a:lnTo>
                <a:lnTo>
                  <a:pt x="330519" y="101600"/>
                </a:lnTo>
                <a:lnTo>
                  <a:pt x="282739" y="139700"/>
                </a:lnTo>
                <a:lnTo>
                  <a:pt x="251802" y="165100"/>
                </a:lnTo>
                <a:lnTo>
                  <a:pt x="1239659" y="165100"/>
                </a:lnTo>
                <a:lnTo>
                  <a:pt x="1239129" y="159949"/>
                </a:lnTo>
                <a:lnTo>
                  <a:pt x="1218927" y="139700"/>
                </a:lnTo>
                <a:lnTo>
                  <a:pt x="1171787" y="114300"/>
                </a:lnTo>
                <a:lnTo>
                  <a:pt x="1133607" y="88900"/>
                </a:lnTo>
                <a:lnTo>
                  <a:pt x="1111150" y="88900"/>
                </a:lnTo>
                <a:lnTo>
                  <a:pt x="1100037" y="76200"/>
                </a:lnTo>
                <a:lnTo>
                  <a:pt x="1084668" y="76200"/>
                </a:lnTo>
                <a:lnTo>
                  <a:pt x="1073251" y="63500"/>
                </a:lnTo>
                <a:lnTo>
                  <a:pt x="1050468" y="50800"/>
                </a:lnTo>
                <a:lnTo>
                  <a:pt x="536003" y="50800"/>
                </a:lnTo>
                <a:lnTo>
                  <a:pt x="524738" y="38100"/>
                </a:lnTo>
                <a:lnTo>
                  <a:pt x="995175" y="38100"/>
                </a:lnTo>
                <a:lnTo>
                  <a:pt x="926954" y="25400"/>
                </a:lnTo>
                <a:lnTo>
                  <a:pt x="865387" y="12700"/>
                </a:lnTo>
                <a:close/>
              </a:path>
              <a:path w="1487804" h="1435100">
                <a:moveTo>
                  <a:pt x="1238364" y="152400"/>
                </a:moveTo>
                <a:lnTo>
                  <a:pt x="1239134" y="159955"/>
                </a:lnTo>
                <a:lnTo>
                  <a:pt x="1238364" y="152400"/>
                </a:lnTo>
                <a:close/>
              </a:path>
              <a:path w="1487804" h="1435100">
                <a:moveTo>
                  <a:pt x="795286" y="0"/>
                </a:moveTo>
                <a:lnTo>
                  <a:pt x="763433" y="0"/>
                </a:lnTo>
                <a:lnTo>
                  <a:pt x="728701" y="12700"/>
                </a:lnTo>
                <a:lnTo>
                  <a:pt x="830059" y="12700"/>
                </a:lnTo>
                <a:lnTo>
                  <a:pt x="7952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18612" y="6221870"/>
            <a:ext cx="1487805" cy="1435100"/>
          </a:xfrm>
          <a:custGeom>
            <a:avLst/>
            <a:gdLst/>
            <a:ahLst/>
            <a:cxnLst/>
            <a:rect l="l" t="t" r="r" b="b"/>
            <a:pathLst>
              <a:path w="1487804" h="1435100">
                <a:moveTo>
                  <a:pt x="1239134" y="159955"/>
                </a:moveTo>
                <a:lnTo>
                  <a:pt x="1239659" y="165100"/>
                </a:lnTo>
                <a:lnTo>
                  <a:pt x="280568" y="165100"/>
                </a:lnTo>
                <a:lnTo>
                  <a:pt x="265164" y="177800"/>
                </a:lnTo>
                <a:lnTo>
                  <a:pt x="230706" y="215900"/>
                </a:lnTo>
                <a:lnTo>
                  <a:pt x="194198" y="254000"/>
                </a:lnTo>
                <a:lnTo>
                  <a:pt x="172643" y="279400"/>
                </a:lnTo>
                <a:lnTo>
                  <a:pt x="154139" y="304800"/>
                </a:lnTo>
                <a:lnTo>
                  <a:pt x="134035" y="330200"/>
                </a:lnTo>
                <a:lnTo>
                  <a:pt x="114350" y="355600"/>
                </a:lnTo>
                <a:lnTo>
                  <a:pt x="97104" y="381000"/>
                </a:lnTo>
                <a:lnTo>
                  <a:pt x="72609" y="431800"/>
                </a:lnTo>
                <a:lnTo>
                  <a:pt x="47812" y="482600"/>
                </a:lnTo>
                <a:lnTo>
                  <a:pt x="25680" y="533400"/>
                </a:lnTo>
                <a:lnTo>
                  <a:pt x="9177" y="584200"/>
                </a:lnTo>
                <a:lnTo>
                  <a:pt x="1269" y="635000"/>
                </a:lnTo>
                <a:lnTo>
                  <a:pt x="0" y="685800"/>
                </a:lnTo>
                <a:lnTo>
                  <a:pt x="1575" y="736600"/>
                </a:lnTo>
                <a:lnTo>
                  <a:pt x="5650" y="787400"/>
                </a:lnTo>
                <a:lnTo>
                  <a:pt x="11877" y="838200"/>
                </a:lnTo>
                <a:lnTo>
                  <a:pt x="19910" y="889000"/>
                </a:lnTo>
                <a:lnTo>
                  <a:pt x="29401" y="939800"/>
                </a:lnTo>
                <a:lnTo>
                  <a:pt x="40004" y="990600"/>
                </a:lnTo>
                <a:lnTo>
                  <a:pt x="52950" y="1041400"/>
                </a:lnTo>
                <a:lnTo>
                  <a:pt x="70308" y="1079500"/>
                </a:lnTo>
                <a:lnTo>
                  <a:pt x="91761" y="1117600"/>
                </a:lnTo>
                <a:lnTo>
                  <a:pt x="116991" y="1155700"/>
                </a:lnTo>
                <a:lnTo>
                  <a:pt x="145677" y="1193800"/>
                </a:lnTo>
                <a:lnTo>
                  <a:pt x="177501" y="1231900"/>
                </a:lnTo>
                <a:lnTo>
                  <a:pt x="212144" y="1257300"/>
                </a:lnTo>
                <a:lnTo>
                  <a:pt x="249288" y="1282700"/>
                </a:lnTo>
                <a:lnTo>
                  <a:pt x="288613" y="1308100"/>
                </a:lnTo>
                <a:lnTo>
                  <a:pt x="329801" y="1333500"/>
                </a:lnTo>
                <a:lnTo>
                  <a:pt x="372533" y="1358900"/>
                </a:lnTo>
                <a:lnTo>
                  <a:pt x="461353" y="1384300"/>
                </a:lnTo>
                <a:lnTo>
                  <a:pt x="506803" y="1409700"/>
                </a:lnTo>
                <a:lnTo>
                  <a:pt x="552521" y="1409700"/>
                </a:lnTo>
                <a:lnTo>
                  <a:pt x="643488" y="1435100"/>
                </a:lnTo>
                <a:lnTo>
                  <a:pt x="834434" y="1435100"/>
                </a:lnTo>
                <a:lnTo>
                  <a:pt x="931027" y="1409700"/>
                </a:lnTo>
                <a:lnTo>
                  <a:pt x="976212" y="1397000"/>
                </a:lnTo>
                <a:lnTo>
                  <a:pt x="1018070" y="1384300"/>
                </a:lnTo>
                <a:lnTo>
                  <a:pt x="1041992" y="1371600"/>
                </a:lnTo>
                <a:lnTo>
                  <a:pt x="940727" y="1371600"/>
                </a:lnTo>
                <a:lnTo>
                  <a:pt x="936853" y="1358900"/>
                </a:lnTo>
                <a:lnTo>
                  <a:pt x="1064306" y="1358900"/>
                </a:lnTo>
                <a:lnTo>
                  <a:pt x="1086620" y="1346200"/>
                </a:lnTo>
                <a:lnTo>
                  <a:pt x="1140491" y="1308100"/>
                </a:lnTo>
                <a:lnTo>
                  <a:pt x="1192140" y="1270000"/>
                </a:lnTo>
                <a:lnTo>
                  <a:pt x="1230101" y="1244600"/>
                </a:lnTo>
                <a:lnTo>
                  <a:pt x="1242910" y="1219200"/>
                </a:lnTo>
                <a:lnTo>
                  <a:pt x="1265314" y="1219200"/>
                </a:lnTo>
                <a:lnTo>
                  <a:pt x="1310193" y="1168400"/>
                </a:lnTo>
                <a:lnTo>
                  <a:pt x="1332988" y="1130300"/>
                </a:lnTo>
                <a:lnTo>
                  <a:pt x="1356232" y="1117600"/>
                </a:lnTo>
                <a:lnTo>
                  <a:pt x="1394244" y="1117600"/>
                </a:lnTo>
                <a:lnTo>
                  <a:pt x="1409042" y="1079500"/>
                </a:lnTo>
                <a:lnTo>
                  <a:pt x="1424306" y="1028700"/>
                </a:lnTo>
                <a:lnTo>
                  <a:pt x="1345691" y="1028700"/>
                </a:lnTo>
                <a:lnTo>
                  <a:pt x="1346288" y="1016000"/>
                </a:lnTo>
                <a:lnTo>
                  <a:pt x="1427173" y="1016000"/>
                </a:lnTo>
                <a:lnTo>
                  <a:pt x="1435773" y="977900"/>
                </a:lnTo>
                <a:lnTo>
                  <a:pt x="1441054" y="952500"/>
                </a:lnTo>
                <a:lnTo>
                  <a:pt x="1447323" y="939800"/>
                </a:lnTo>
                <a:lnTo>
                  <a:pt x="1452707" y="914400"/>
                </a:lnTo>
                <a:lnTo>
                  <a:pt x="1455331" y="901700"/>
                </a:lnTo>
                <a:lnTo>
                  <a:pt x="1450786" y="876300"/>
                </a:lnTo>
                <a:lnTo>
                  <a:pt x="1442850" y="863600"/>
                </a:lnTo>
                <a:lnTo>
                  <a:pt x="1445158" y="850900"/>
                </a:lnTo>
                <a:lnTo>
                  <a:pt x="1471345" y="850900"/>
                </a:lnTo>
                <a:lnTo>
                  <a:pt x="1474614" y="838200"/>
                </a:lnTo>
                <a:lnTo>
                  <a:pt x="1479254" y="825500"/>
                </a:lnTo>
                <a:lnTo>
                  <a:pt x="1483090" y="812800"/>
                </a:lnTo>
                <a:lnTo>
                  <a:pt x="1447965" y="812800"/>
                </a:lnTo>
                <a:lnTo>
                  <a:pt x="1447416" y="800100"/>
                </a:lnTo>
                <a:lnTo>
                  <a:pt x="1452033" y="800100"/>
                </a:lnTo>
                <a:lnTo>
                  <a:pt x="1456102" y="787400"/>
                </a:lnTo>
                <a:lnTo>
                  <a:pt x="1471845" y="762000"/>
                </a:lnTo>
                <a:lnTo>
                  <a:pt x="1480595" y="749300"/>
                </a:lnTo>
                <a:lnTo>
                  <a:pt x="1467751" y="749300"/>
                </a:lnTo>
                <a:lnTo>
                  <a:pt x="1470870" y="736600"/>
                </a:lnTo>
                <a:lnTo>
                  <a:pt x="1469670" y="736600"/>
                </a:lnTo>
                <a:lnTo>
                  <a:pt x="1467164" y="723900"/>
                </a:lnTo>
                <a:lnTo>
                  <a:pt x="333616" y="723900"/>
                </a:lnTo>
                <a:lnTo>
                  <a:pt x="334530" y="711200"/>
                </a:lnTo>
                <a:lnTo>
                  <a:pt x="900163" y="711200"/>
                </a:lnTo>
                <a:lnTo>
                  <a:pt x="899388" y="698500"/>
                </a:lnTo>
                <a:lnTo>
                  <a:pt x="1461941" y="698500"/>
                </a:lnTo>
                <a:lnTo>
                  <a:pt x="1464157" y="685800"/>
                </a:lnTo>
                <a:lnTo>
                  <a:pt x="377297" y="685800"/>
                </a:lnTo>
                <a:lnTo>
                  <a:pt x="370973" y="675279"/>
                </a:lnTo>
                <a:lnTo>
                  <a:pt x="368447" y="673100"/>
                </a:lnTo>
                <a:lnTo>
                  <a:pt x="688606" y="673100"/>
                </a:lnTo>
                <a:lnTo>
                  <a:pt x="693546" y="660400"/>
                </a:lnTo>
                <a:lnTo>
                  <a:pt x="1470713" y="660400"/>
                </a:lnTo>
                <a:lnTo>
                  <a:pt x="1474230" y="635000"/>
                </a:lnTo>
                <a:lnTo>
                  <a:pt x="1479902" y="622300"/>
                </a:lnTo>
                <a:lnTo>
                  <a:pt x="1485734" y="596900"/>
                </a:lnTo>
                <a:lnTo>
                  <a:pt x="1483906" y="596900"/>
                </a:lnTo>
                <a:lnTo>
                  <a:pt x="1478546" y="571500"/>
                </a:lnTo>
                <a:lnTo>
                  <a:pt x="1487538" y="571500"/>
                </a:lnTo>
                <a:lnTo>
                  <a:pt x="1480652" y="558800"/>
                </a:lnTo>
                <a:lnTo>
                  <a:pt x="1467707" y="546100"/>
                </a:lnTo>
                <a:lnTo>
                  <a:pt x="1460181" y="533400"/>
                </a:lnTo>
                <a:lnTo>
                  <a:pt x="1469555" y="520700"/>
                </a:lnTo>
                <a:lnTo>
                  <a:pt x="1477260" y="520700"/>
                </a:lnTo>
                <a:lnTo>
                  <a:pt x="1475688" y="508000"/>
                </a:lnTo>
                <a:lnTo>
                  <a:pt x="1456956" y="508000"/>
                </a:lnTo>
                <a:lnTo>
                  <a:pt x="1455038" y="495300"/>
                </a:lnTo>
                <a:lnTo>
                  <a:pt x="1439583" y="495300"/>
                </a:lnTo>
                <a:lnTo>
                  <a:pt x="1442326" y="482600"/>
                </a:lnTo>
                <a:lnTo>
                  <a:pt x="1472659" y="482600"/>
                </a:lnTo>
                <a:lnTo>
                  <a:pt x="1471202" y="469900"/>
                </a:lnTo>
                <a:lnTo>
                  <a:pt x="1410855" y="469900"/>
                </a:lnTo>
                <a:lnTo>
                  <a:pt x="1409162" y="457200"/>
                </a:lnTo>
                <a:lnTo>
                  <a:pt x="1417396" y="444500"/>
                </a:lnTo>
                <a:lnTo>
                  <a:pt x="1442304" y="444500"/>
                </a:lnTo>
                <a:lnTo>
                  <a:pt x="1437936" y="431800"/>
                </a:lnTo>
                <a:lnTo>
                  <a:pt x="1464157" y="419100"/>
                </a:lnTo>
                <a:lnTo>
                  <a:pt x="1473183" y="419100"/>
                </a:lnTo>
                <a:lnTo>
                  <a:pt x="1467820" y="406400"/>
                </a:lnTo>
                <a:lnTo>
                  <a:pt x="1422780" y="406400"/>
                </a:lnTo>
                <a:lnTo>
                  <a:pt x="1427789" y="393700"/>
                </a:lnTo>
                <a:lnTo>
                  <a:pt x="1461267" y="393700"/>
                </a:lnTo>
                <a:lnTo>
                  <a:pt x="1454715" y="381000"/>
                </a:lnTo>
                <a:lnTo>
                  <a:pt x="847597" y="381000"/>
                </a:lnTo>
                <a:lnTo>
                  <a:pt x="848309" y="368300"/>
                </a:lnTo>
                <a:lnTo>
                  <a:pt x="1407762" y="368300"/>
                </a:lnTo>
                <a:lnTo>
                  <a:pt x="1407562" y="367389"/>
                </a:lnTo>
                <a:lnTo>
                  <a:pt x="1403725" y="355600"/>
                </a:lnTo>
                <a:lnTo>
                  <a:pt x="1393847" y="355600"/>
                </a:lnTo>
                <a:lnTo>
                  <a:pt x="1394213" y="342900"/>
                </a:lnTo>
                <a:lnTo>
                  <a:pt x="1397173" y="342900"/>
                </a:lnTo>
                <a:lnTo>
                  <a:pt x="1399400" y="330200"/>
                </a:lnTo>
                <a:lnTo>
                  <a:pt x="1404797" y="330200"/>
                </a:lnTo>
                <a:lnTo>
                  <a:pt x="1410842" y="317500"/>
                </a:lnTo>
                <a:lnTo>
                  <a:pt x="952919" y="317500"/>
                </a:lnTo>
                <a:lnTo>
                  <a:pt x="953312" y="304800"/>
                </a:lnTo>
                <a:lnTo>
                  <a:pt x="1399400" y="304800"/>
                </a:lnTo>
                <a:lnTo>
                  <a:pt x="1388726" y="292100"/>
                </a:lnTo>
                <a:lnTo>
                  <a:pt x="1359924" y="266700"/>
                </a:lnTo>
                <a:lnTo>
                  <a:pt x="745121" y="266700"/>
                </a:lnTo>
                <a:lnTo>
                  <a:pt x="744791" y="254000"/>
                </a:lnTo>
                <a:lnTo>
                  <a:pt x="850370" y="254000"/>
                </a:lnTo>
                <a:lnTo>
                  <a:pt x="852976" y="248243"/>
                </a:lnTo>
                <a:lnTo>
                  <a:pt x="852817" y="241300"/>
                </a:lnTo>
                <a:lnTo>
                  <a:pt x="1332249" y="241300"/>
                </a:lnTo>
                <a:lnTo>
                  <a:pt x="1318412" y="228600"/>
                </a:lnTo>
                <a:lnTo>
                  <a:pt x="1285876" y="203200"/>
                </a:lnTo>
                <a:lnTo>
                  <a:pt x="271000" y="203200"/>
                </a:lnTo>
                <a:lnTo>
                  <a:pt x="271090" y="190500"/>
                </a:lnTo>
                <a:lnTo>
                  <a:pt x="1269607" y="190500"/>
                </a:lnTo>
                <a:lnTo>
                  <a:pt x="1239134" y="159955"/>
                </a:lnTo>
                <a:close/>
              </a:path>
              <a:path w="1487804" h="1435100">
                <a:moveTo>
                  <a:pt x="941196" y="1358900"/>
                </a:moveTo>
                <a:lnTo>
                  <a:pt x="936853" y="1358900"/>
                </a:lnTo>
                <a:lnTo>
                  <a:pt x="940727" y="1371600"/>
                </a:lnTo>
                <a:lnTo>
                  <a:pt x="941196" y="1358900"/>
                </a:lnTo>
                <a:close/>
              </a:path>
              <a:path w="1487804" h="1435100">
                <a:moveTo>
                  <a:pt x="1064306" y="1358900"/>
                </a:moveTo>
                <a:lnTo>
                  <a:pt x="941196" y="1358900"/>
                </a:lnTo>
                <a:lnTo>
                  <a:pt x="940727" y="1371600"/>
                </a:lnTo>
                <a:lnTo>
                  <a:pt x="1041992" y="1371600"/>
                </a:lnTo>
                <a:lnTo>
                  <a:pt x="1064306" y="1358900"/>
                </a:lnTo>
                <a:close/>
              </a:path>
              <a:path w="1487804" h="1435100">
                <a:moveTo>
                  <a:pt x="1200079" y="1320296"/>
                </a:moveTo>
                <a:lnTo>
                  <a:pt x="1199374" y="1320800"/>
                </a:lnTo>
                <a:lnTo>
                  <a:pt x="1183551" y="1333500"/>
                </a:lnTo>
                <a:lnTo>
                  <a:pt x="1199488" y="1320800"/>
                </a:lnTo>
                <a:lnTo>
                  <a:pt x="1200079" y="1320296"/>
                </a:lnTo>
                <a:close/>
              </a:path>
              <a:path w="1487804" h="1435100">
                <a:moveTo>
                  <a:pt x="1296606" y="1244600"/>
                </a:moveTo>
                <a:lnTo>
                  <a:pt x="1273759" y="1244600"/>
                </a:lnTo>
                <a:lnTo>
                  <a:pt x="1272969" y="1245498"/>
                </a:lnTo>
                <a:lnTo>
                  <a:pt x="1258705" y="1270000"/>
                </a:lnTo>
                <a:lnTo>
                  <a:pt x="1229288" y="1295400"/>
                </a:lnTo>
                <a:lnTo>
                  <a:pt x="1200079" y="1320296"/>
                </a:lnTo>
                <a:lnTo>
                  <a:pt x="1234921" y="1295400"/>
                </a:lnTo>
                <a:lnTo>
                  <a:pt x="1273046" y="1270000"/>
                </a:lnTo>
                <a:lnTo>
                  <a:pt x="1296606" y="1244600"/>
                </a:lnTo>
                <a:close/>
              </a:path>
              <a:path w="1487804" h="1435100">
                <a:moveTo>
                  <a:pt x="1262851" y="1257009"/>
                </a:moveTo>
                <a:lnTo>
                  <a:pt x="1262595" y="1257300"/>
                </a:lnTo>
                <a:lnTo>
                  <a:pt x="1262851" y="1257009"/>
                </a:lnTo>
                <a:close/>
              </a:path>
              <a:path w="1487804" h="1435100">
                <a:moveTo>
                  <a:pt x="1394244" y="1117600"/>
                </a:moveTo>
                <a:lnTo>
                  <a:pt x="1356232" y="1117600"/>
                </a:lnTo>
                <a:lnTo>
                  <a:pt x="1343464" y="1155700"/>
                </a:lnTo>
                <a:lnTo>
                  <a:pt x="1314389" y="1193800"/>
                </a:lnTo>
                <a:lnTo>
                  <a:pt x="1282852" y="1219200"/>
                </a:lnTo>
                <a:lnTo>
                  <a:pt x="1262851" y="1257009"/>
                </a:lnTo>
                <a:lnTo>
                  <a:pt x="1272969" y="1245498"/>
                </a:lnTo>
                <a:lnTo>
                  <a:pt x="1273492" y="1244600"/>
                </a:lnTo>
                <a:lnTo>
                  <a:pt x="1296606" y="1244600"/>
                </a:lnTo>
                <a:lnTo>
                  <a:pt x="1333764" y="1206500"/>
                </a:lnTo>
                <a:lnTo>
                  <a:pt x="1364442" y="1168400"/>
                </a:lnTo>
                <a:lnTo>
                  <a:pt x="1389311" y="1130300"/>
                </a:lnTo>
                <a:lnTo>
                  <a:pt x="1394244" y="1117600"/>
                </a:lnTo>
                <a:close/>
              </a:path>
              <a:path w="1487804" h="1435100">
                <a:moveTo>
                  <a:pt x="1273759" y="1244600"/>
                </a:moveTo>
                <a:lnTo>
                  <a:pt x="1273492" y="1244600"/>
                </a:lnTo>
                <a:lnTo>
                  <a:pt x="1272969" y="1245498"/>
                </a:lnTo>
                <a:lnTo>
                  <a:pt x="1273759" y="1244600"/>
                </a:lnTo>
                <a:close/>
              </a:path>
              <a:path w="1487804" h="1435100">
                <a:moveTo>
                  <a:pt x="1352651" y="1016000"/>
                </a:moveTo>
                <a:lnTo>
                  <a:pt x="1346288" y="1016000"/>
                </a:lnTo>
                <a:lnTo>
                  <a:pt x="1345691" y="1028700"/>
                </a:lnTo>
                <a:lnTo>
                  <a:pt x="1354061" y="1028700"/>
                </a:lnTo>
                <a:lnTo>
                  <a:pt x="1352651" y="1016000"/>
                </a:lnTo>
                <a:close/>
              </a:path>
              <a:path w="1487804" h="1435100">
                <a:moveTo>
                  <a:pt x="1427173" y="1016000"/>
                </a:moveTo>
                <a:lnTo>
                  <a:pt x="1352651" y="1016000"/>
                </a:lnTo>
                <a:lnTo>
                  <a:pt x="1354061" y="1028700"/>
                </a:lnTo>
                <a:lnTo>
                  <a:pt x="1424306" y="1028700"/>
                </a:lnTo>
                <a:lnTo>
                  <a:pt x="1427173" y="1016000"/>
                </a:lnTo>
                <a:close/>
              </a:path>
              <a:path w="1487804" h="1435100">
                <a:moveTo>
                  <a:pt x="1452033" y="800100"/>
                </a:moveTo>
                <a:lnTo>
                  <a:pt x="1447416" y="800100"/>
                </a:lnTo>
                <a:lnTo>
                  <a:pt x="1447965" y="812800"/>
                </a:lnTo>
                <a:lnTo>
                  <a:pt x="1452033" y="800100"/>
                </a:lnTo>
                <a:close/>
              </a:path>
              <a:path w="1487804" h="1435100">
                <a:moveTo>
                  <a:pt x="1483944" y="800100"/>
                </a:moveTo>
                <a:lnTo>
                  <a:pt x="1452033" y="800100"/>
                </a:lnTo>
                <a:lnTo>
                  <a:pt x="1447965" y="812800"/>
                </a:lnTo>
                <a:lnTo>
                  <a:pt x="1483090" y="812800"/>
                </a:lnTo>
                <a:lnTo>
                  <a:pt x="1483944" y="800100"/>
                </a:lnTo>
                <a:close/>
              </a:path>
              <a:path w="1487804" h="1435100">
                <a:moveTo>
                  <a:pt x="1478546" y="723900"/>
                </a:moveTo>
                <a:lnTo>
                  <a:pt x="1473465" y="736600"/>
                </a:lnTo>
                <a:lnTo>
                  <a:pt x="1478102" y="736600"/>
                </a:lnTo>
                <a:lnTo>
                  <a:pt x="1478546" y="723900"/>
                </a:lnTo>
                <a:close/>
              </a:path>
              <a:path w="1487804" h="1435100">
                <a:moveTo>
                  <a:pt x="896442" y="711200"/>
                </a:moveTo>
                <a:lnTo>
                  <a:pt x="334530" y="711200"/>
                </a:lnTo>
                <a:lnTo>
                  <a:pt x="333616" y="723900"/>
                </a:lnTo>
                <a:lnTo>
                  <a:pt x="890346" y="723900"/>
                </a:lnTo>
                <a:lnTo>
                  <a:pt x="896442" y="711200"/>
                </a:lnTo>
                <a:close/>
              </a:path>
              <a:path w="1487804" h="1435100">
                <a:moveTo>
                  <a:pt x="1465948" y="711200"/>
                </a:moveTo>
                <a:lnTo>
                  <a:pt x="896442" y="711200"/>
                </a:lnTo>
                <a:lnTo>
                  <a:pt x="890346" y="723900"/>
                </a:lnTo>
                <a:lnTo>
                  <a:pt x="1467164" y="723900"/>
                </a:lnTo>
                <a:lnTo>
                  <a:pt x="1465948" y="711200"/>
                </a:lnTo>
                <a:close/>
              </a:path>
              <a:path w="1487804" h="1435100">
                <a:moveTo>
                  <a:pt x="1447965" y="698500"/>
                </a:moveTo>
                <a:lnTo>
                  <a:pt x="899388" y="698500"/>
                </a:lnTo>
                <a:lnTo>
                  <a:pt x="900163" y="711200"/>
                </a:lnTo>
                <a:lnTo>
                  <a:pt x="1451438" y="711200"/>
                </a:lnTo>
                <a:lnTo>
                  <a:pt x="1447965" y="698500"/>
                </a:lnTo>
                <a:close/>
              </a:path>
              <a:path w="1487804" h="1435100">
                <a:moveTo>
                  <a:pt x="1471350" y="685800"/>
                </a:moveTo>
                <a:lnTo>
                  <a:pt x="1464157" y="685800"/>
                </a:lnTo>
                <a:lnTo>
                  <a:pt x="1461941" y="698500"/>
                </a:lnTo>
                <a:lnTo>
                  <a:pt x="1456899" y="711200"/>
                </a:lnTo>
                <a:lnTo>
                  <a:pt x="1475426" y="711200"/>
                </a:lnTo>
                <a:lnTo>
                  <a:pt x="1479099" y="698500"/>
                </a:lnTo>
                <a:lnTo>
                  <a:pt x="1464738" y="698500"/>
                </a:lnTo>
                <a:lnTo>
                  <a:pt x="1471350" y="685800"/>
                </a:lnTo>
                <a:close/>
              </a:path>
              <a:path w="1487804" h="1435100">
                <a:moveTo>
                  <a:pt x="1476806" y="685800"/>
                </a:moveTo>
                <a:lnTo>
                  <a:pt x="1471350" y="685800"/>
                </a:lnTo>
                <a:lnTo>
                  <a:pt x="1464738" y="698500"/>
                </a:lnTo>
                <a:lnTo>
                  <a:pt x="1480400" y="698500"/>
                </a:lnTo>
                <a:lnTo>
                  <a:pt x="1476806" y="685800"/>
                </a:lnTo>
                <a:close/>
              </a:path>
              <a:path w="1487804" h="1435100">
                <a:moveTo>
                  <a:pt x="1485734" y="685800"/>
                </a:moveTo>
                <a:lnTo>
                  <a:pt x="1480400" y="698500"/>
                </a:lnTo>
                <a:lnTo>
                  <a:pt x="1481143" y="698500"/>
                </a:lnTo>
                <a:lnTo>
                  <a:pt x="1485734" y="685800"/>
                </a:lnTo>
                <a:close/>
              </a:path>
              <a:path w="1487804" h="1435100">
                <a:moveTo>
                  <a:pt x="383222" y="673100"/>
                </a:moveTo>
                <a:lnTo>
                  <a:pt x="369663" y="673100"/>
                </a:lnTo>
                <a:lnTo>
                  <a:pt x="370973" y="675279"/>
                </a:lnTo>
                <a:lnTo>
                  <a:pt x="383171" y="685800"/>
                </a:lnTo>
                <a:lnTo>
                  <a:pt x="384721" y="685800"/>
                </a:lnTo>
                <a:lnTo>
                  <a:pt x="383222" y="673100"/>
                </a:lnTo>
                <a:close/>
              </a:path>
              <a:path w="1487804" h="1435100">
                <a:moveTo>
                  <a:pt x="1470713" y="660400"/>
                </a:moveTo>
                <a:lnTo>
                  <a:pt x="693546" y="660400"/>
                </a:lnTo>
                <a:lnTo>
                  <a:pt x="688606" y="673100"/>
                </a:lnTo>
                <a:lnTo>
                  <a:pt x="383247" y="673100"/>
                </a:lnTo>
                <a:lnTo>
                  <a:pt x="384721" y="685800"/>
                </a:lnTo>
                <a:lnTo>
                  <a:pt x="1471345" y="685800"/>
                </a:lnTo>
                <a:lnTo>
                  <a:pt x="1470713" y="660400"/>
                </a:lnTo>
                <a:close/>
              </a:path>
              <a:path w="1487804" h="1435100">
                <a:moveTo>
                  <a:pt x="1474939" y="673100"/>
                </a:moveTo>
                <a:lnTo>
                  <a:pt x="1474038" y="685800"/>
                </a:lnTo>
                <a:lnTo>
                  <a:pt x="1474381" y="685800"/>
                </a:lnTo>
                <a:lnTo>
                  <a:pt x="1474939" y="673100"/>
                </a:lnTo>
                <a:close/>
              </a:path>
              <a:path w="1487804" h="1435100">
                <a:moveTo>
                  <a:pt x="369663" y="673100"/>
                </a:moveTo>
                <a:lnTo>
                  <a:pt x="368447" y="673100"/>
                </a:lnTo>
                <a:lnTo>
                  <a:pt x="370973" y="675279"/>
                </a:lnTo>
                <a:lnTo>
                  <a:pt x="369663" y="673100"/>
                </a:lnTo>
                <a:close/>
              </a:path>
              <a:path w="1487804" h="1435100">
                <a:moveTo>
                  <a:pt x="1477260" y="520700"/>
                </a:moveTo>
                <a:lnTo>
                  <a:pt x="1471177" y="520700"/>
                </a:lnTo>
                <a:lnTo>
                  <a:pt x="1474389" y="533400"/>
                </a:lnTo>
                <a:lnTo>
                  <a:pt x="1480337" y="533400"/>
                </a:lnTo>
                <a:lnTo>
                  <a:pt x="1477260" y="520700"/>
                </a:lnTo>
                <a:close/>
              </a:path>
              <a:path w="1487804" h="1435100">
                <a:moveTo>
                  <a:pt x="1472659" y="482600"/>
                </a:moveTo>
                <a:lnTo>
                  <a:pt x="1460921" y="482600"/>
                </a:lnTo>
                <a:lnTo>
                  <a:pt x="1464725" y="495300"/>
                </a:lnTo>
                <a:lnTo>
                  <a:pt x="1465096" y="495300"/>
                </a:lnTo>
                <a:lnTo>
                  <a:pt x="1456956" y="508000"/>
                </a:lnTo>
                <a:lnTo>
                  <a:pt x="1475688" y="508000"/>
                </a:lnTo>
                <a:lnTo>
                  <a:pt x="1474115" y="495300"/>
                </a:lnTo>
                <a:lnTo>
                  <a:pt x="1472659" y="482600"/>
                </a:lnTo>
                <a:close/>
              </a:path>
              <a:path w="1487804" h="1435100">
                <a:moveTo>
                  <a:pt x="1459903" y="482600"/>
                </a:moveTo>
                <a:lnTo>
                  <a:pt x="1446536" y="482600"/>
                </a:lnTo>
                <a:lnTo>
                  <a:pt x="1449755" y="495300"/>
                </a:lnTo>
                <a:lnTo>
                  <a:pt x="1455038" y="495300"/>
                </a:lnTo>
                <a:lnTo>
                  <a:pt x="1459903" y="482600"/>
                </a:lnTo>
                <a:close/>
              </a:path>
              <a:path w="1487804" h="1435100">
                <a:moveTo>
                  <a:pt x="1468818" y="444500"/>
                </a:moveTo>
                <a:lnTo>
                  <a:pt x="1417396" y="444500"/>
                </a:lnTo>
                <a:lnTo>
                  <a:pt x="1418054" y="457200"/>
                </a:lnTo>
                <a:lnTo>
                  <a:pt x="1419794" y="469900"/>
                </a:lnTo>
                <a:lnTo>
                  <a:pt x="1471202" y="469900"/>
                </a:lnTo>
                <a:lnTo>
                  <a:pt x="1468818" y="444500"/>
                </a:lnTo>
                <a:close/>
              </a:path>
              <a:path w="1487804" h="1435100">
                <a:moveTo>
                  <a:pt x="1473183" y="419100"/>
                </a:moveTo>
                <a:lnTo>
                  <a:pt x="1471786" y="419100"/>
                </a:lnTo>
                <a:lnTo>
                  <a:pt x="1474703" y="431800"/>
                </a:lnTo>
                <a:lnTo>
                  <a:pt x="1478546" y="431800"/>
                </a:lnTo>
                <a:lnTo>
                  <a:pt x="1473183" y="419100"/>
                </a:lnTo>
                <a:close/>
              </a:path>
              <a:path w="1487804" h="1435100">
                <a:moveTo>
                  <a:pt x="1438492" y="405845"/>
                </a:moveTo>
                <a:lnTo>
                  <a:pt x="1438400" y="406400"/>
                </a:lnTo>
                <a:lnTo>
                  <a:pt x="1438973" y="406400"/>
                </a:lnTo>
                <a:lnTo>
                  <a:pt x="1438492" y="405845"/>
                </a:lnTo>
                <a:close/>
              </a:path>
              <a:path w="1487804" h="1435100">
                <a:moveTo>
                  <a:pt x="1461267" y="393700"/>
                </a:moveTo>
                <a:lnTo>
                  <a:pt x="1453683" y="393700"/>
                </a:lnTo>
                <a:lnTo>
                  <a:pt x="1462039" y="406400"/>
                </a:lnTo>
                <a:lnTo>
                  <a:pt x="1467820" y="406400"/>
                </a:lnTo>
                <a:lnTo>
                  <a:pt x="1461267" y="393700"/>
                </a:lnTo>
                <a:close/>
              </a:path>
              <a:path w="1487804" h="1435100">
                <a:moveTo>
                  <a:pt x="1440503" y="393700"/>
                </a:moveTo>
                <a:lnTo>
                  <a:pt x="1427949" y="393700"/>
                </a:lnTo>
                <a:lnTo>
                  <a:pt x="1438492" y="405845"/>
                </a:lnTo>
                <a:lnTo>
                  <a:pt x="1440503" y="393700"/>
                </a:lnTo>
                <a:close/>
              </a:path>
              <a:path w="1487804" h="1435100">
                <a:moveTo>
                  <a:pt x="1443181" y="368300"/>
                </a:moveTo>
                <a:lnTo>
                  <a:pt x="848309" y="368300"/>
                </a:lnTo>
                <a:lnTo>
                  <a:pt x="847597" y="381000"/>
                </a:lnTo>
                <a:lnTo>
                  <a:pt x="1454715" y="381000"/>
                </a:lnTo>
                <a:lnTo>
                  <a:pt x="1443181" y="368300"/>
                </a:lnTo>
                <a:close/>
              </a:path>
              <a:path w="1487804" h="1435100">
                <a:moveTo>
                  <a:pt x="1407562" y="367389"/>
                </a:moveTo>
                <a:lnTo>
                  <a:pt x="1407762" y="368300"/>
                </a:lnTo>
                <a:lnTo>
                  <a:pt x="1407562" y="367389"/>
                </a:lnTo>
                <a:close/>
              </a:path>
              <a:path w="1487804" h="1435100">
                <a:moveTo>
                  <a:pt x="1412869" y="330200"/>
                </a:moveTo>
                <a:lnTo>
                  <a:pt x="1399400" y="330200"/>
                </a:lnTo>
                <a:lnTo>
                  <a:pt x="1407562" y="367389"/>
                </a:lnTo>
                <a:lnTo>
                  <a:pt x="1407858" y="368300"/>
                </a:lnTo>
                <a:lnTo>
                  <a:pt x="1437170" y="368300"/>
                </a:lnTo>
                <a:lnTo>
                  <a:pt x="1439250" y="355600"/>
                </a:lnTo>
                <a:lnTo>
                  <a:pt x="1436403" y="342900"/>
                </a:lnTo>
                <a:lnTo>
                  <a:pt x="1412265" y="342900"/>
                </a:lnTo>
                <a:lnTo>
                  <a:pt x="1412869" y="330200"/>
                </a:lnTo>
                <a:close/>
              </a:path>
              <a:path w="1487804" h="1435100">
                <a:moveTo>
                  <a:pt x="1416735" y="330200"/>
                </a:moveTo>
                <a:lnTo>
                  <a:pt x="1412869" y="330200"/>
                </a:lnTo>
                <a:lnTo>
                  <a:pt x="1413789" y="342900"/>
                </a:lnTo>
                <a:lnTo>
                  <a:pt x="1416735" y="330200"/>
                </a:lnTo>
                <a:close/>
              </a:path>
              <a:path w="1487804" h="1435100">
                <a:moveTo>
                  <a:pt x="1359167" y="304800"/>
                </a:moveTo>
                <a:lnTo>
                  <a:pt x="953312" y="304800"/>
                </a:lnTo>
                <a:lnTo>
                  <a:pt x="952919" y="317500"/>
                </a:lnTo>
                <a:lnTo>
                  <a:pt x="1360208" y="317500"/>
                </a:lnTo>
                <a:lnTo>
                  <a:pt x="1359167" y="304800"/>
                </a:lnTo>
                <a:close/>
              </a:path>
              <a:path w="1487804" h="1435100">
                <a:moveTo>
                  <a:pt x="1392355" y="304800"/>
                </a:moveTo>
                <a:lnTo>
                  <a:pt x="1370202" y="304800"/>
                </a:lnTo>
                <a:lnTo>
                  <a:pt x="1373733" y="317500"/>
                </a:lnTo>
                <a:lnTo>
                  <a:pt x="1400519" y="317500"/>
                </a:lnTo>
                <a:lnTo>
                  <a:pt x="1392355" y="304800"/>
                </a:lnTo>
                <a:close/>
              </a:path>
              <a:path w="1487804" h="1435100">
                <a:moveTo>
                  <a:pt x="1332249" y="241300"/>
                </a:moveTo>
                <a:lnTo>
                  <a:pt x="856119" y="241300"/>
                </a:lnTo>
                <a:lnTo>
                  <a:pt x="852976" y="248243"/>
                </a:lnTo>
                <a:lnTo>
                  <a:pt x="853108" y="254000"/>
                </a:lnTo>
                <a:lnTo>
                  <a:pt x="744791" y="254000"/>
                </a:lnTo>
                <a:lnTo>
                  <a:pt x="745121" y="266700"/>
                </a:lnTo>
                <a:lnTo>
                  <a:pt x="1359924" y="266700"/>
                </a:lnTo>
                <a:lnTo>
                  <a:pt x="1332249" y="241300"/>
                </a:lnTo>
                <a:close/>
              </a:path>
              <a:path w="1487804" h="1435100">
                <a:moveTo>
                  <a:pt x="852976" y="248243"/>
                </a:moveTo>
                <a:lnTo>
                  <a:pt x="850370" y="254000"/>
                </a:lnTo>
                <a:lnTo>
                  <a:pt x="853108" y="254000"/>
                </a:lnTo>
                <a:lnTo>
                  <a:pt x="852976" y="248243"/>
                </a:lnTo>
                <a:close/>
              </a:path>
              <a:path w="1487804" h="1435100">
                <a:moveTo>
                  <a:pt x="1269607" y="190500"/>
                </a:moveTo>
                <a:lnTo>
                  <a:pt x="281139" y="190500"/>
                </a:lnTo>
                <a:lnTo>
                  <a:pt x="281242" y="203200"/>
                </a:lnTo>
                <a:lnTo>
                  <a:pt x="1285876" y="203200"/>
                </a:lnTo>
                <a:lnTo>
                  <a:pt x="1269607" y="190500"/>
                </a:lnTo>
                <a:close/>
              </a:path>
              <a:path w="1487804" h="1435100">
                <a:moveTo>
                  <a:pt x="865387" y="12700"/>
                </a:moveTo>
                <a:lnTo>
                  <a:pt x="616224" y="12700"/>
                </a:lnTo>
                <a:lnTo>
                  <a:pt x="569440" y="25400"/>
                </a:lnTo>
                <a:lnTo>
                  <a:pt x="536003" y="50800"/>
                </a:lnTo>
                <a:lnTo>
                  <a:pt x="490112" y="50800"/>
                </a:lnTo>
                <a:lnTo>
                  <a:pt x="450332" y="63500"/>
                </a:lnTo>
                <a:lnTo>
                  <a:pt x="423608" y="63500"/>
                </a:lnTo>
                <a:lnTo>
                  <a:pt x="381892" y="88900"/>
                </a:lnTo>
                <a:lnTo>
                  <a:pt x="330519" y="101600"/>
                </a:lnTo>
                <a:lnTo>
                  <a:pt x="282739" y="139700"/>
                </a:lnTo>
                <a:lnTo>
                  <a:pt x="251802" y="165100"/>
                </a:lnTo>
                <a:lnTo>
                  <a:pt x="1239659" y="165100"/>
                </a:lnTo>
                <a:lnTo>
                  <a:pt x="1239129" y="159949"/>
                </a:lnTo>
                <a:lnTo>
                  <a:pt x="1218927" y="139700"/>
                </a:lnTo>
                <a:lnTo>
                  <a:pt x="1171787" y="114300"/>
                </a:lnTo>
                <a:lnTo>
                  <a:pt x="1133607" y="88900"/>
                </a:lnTo>
                <a:lnTo>
                  <a:pt x="1111150" y="88900"/>
                </a:lnTo>
                <a:lnTo>
                  <a:pt x="1100037" y="76200"/>
                </a:lnTo>
                <a:lnTo>
                  <a:pt x="1084668" y="76200"/>
                </a:lnTo>
                <a:lnTo>
                  <a:pt x="1073251" y="63500"/>
                </a:lnTo>
                <a:lnTo>
                  <a:pt x="1050468" y="50800"/>
                </a:lnTo>
                <a:lnTo>
                  <a:pt x="536003" y="50800"/>
                </a:lnTo>
                <a:lnTo>
                  <a:pt x="524738" y="38100"/>
                </a:lnTo>
                <a:lnTo>
                  <a:pt x="995175" y="38100"/>
                </a:lnTo>
                <a:lnTo>
                  <a:pt x="926954" y="25400"/>
                </a:lnTo>
                <a:lnTo>
                  <a:pt x="865387" y="12700"/>
                </a:lnTo>
                <a:close/>
              </a:path>
              <a:path w="1487804" h="1435100">
                <a:moveTo>
                  <a:pt x="1238364" y="152400"/>
                </a:moveTo>
                <a:lnTo>
                  <a:pt x="1239134" y="159955"/>
                </a:lnTo>
                <a:lnTo>
                  <a:pt x="1238364" y="152400"/>
                </a:lnTo>
                <a:close/>
              </a:path>
              <a:path w="1487804" h="1435100">
                <a:moveTo>
                  <a:pt x="795286" y="0"/>
                </a:moveTo>
                <a:lnTo>
                  <a:pt x="763433" y="0"/>
                </a:lnTo>
                <a:lnTo>
                  <a:pt x="728701" y="12700"/>
                </a:lnTo>
                <a:lnTo>
                  <a:pt x="830059" y="12700"/>
                </a:lnTo>
                <a:lnTo>
                  <a:pt x="7952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092124" y="6221870"/>
            <a:ext cx="1487805" cy="1435100"/>
          </a:xfrm>
          <a:custGeom>
            <a:avLst/>
            <a:gdLst/>
            <a:ahLst/>
            <a:cxnLst/>
            <a:rect l="l" t="t" r="r" b="b"/>
            <a:pathLst>
              <a:path w="1487804" h="1435100">
                <a:moveTo>
                  <a:pt x="1239134" y="159955"/>
                </a:moveTo>
                <a:lnTo>
                  <a:pt x="1239659" y="165100"/>
                </a:lnTo>
                <a:lnTo>
                  <a:pt x="280568" y="165100"/>
                </a:lnTo>
                <a:lnTo>
                  <a:pt x="265164" y="177800"/>
                </a:lnTo>
                <a:lnTo>
                  <a:pt x="230706" y="215900"/>
                </a:lnTo>
                <a:lnTo>
                  <a:pt x="194198" y="254000"/>
                </a:lnTo>
                <a:lnTo>
                  <a:pt x="172643" y="279400"/>
                </a:lnTo>
                <a:lnTo>
                  <a:pt x="154139" y="304800"/>
                </a:lnTo>
                <a:lnTo>
                  <a:pt x="134035" y="330200"/>
                </a:lnTo>
                <a:lnTo>
                  <a:pt x="114350" y="355600"/>
                </a:lnTo>
                <a:lnTo>
                  <a:pt x="97104" y="381000"/>
                </a:lnTo>
                <a:lnTo>
                  <a:pt x="72609" y="431800"/>
                </a:lnTo>
                <a:lnTo>
                  <a:pt x="47812" y="482600"/>
                </a:lnTo>
                <a:lnTo>
                  <a:pt x="25680" y="533400"/>
                </a:lnTo>
                <a:lnTo>
                  <a:pt x="9177" y="584200"/>
                </a:lnTo>
                <a:lnTo>
                  <a:pt x="1269" y="635000"/>
                </a:lnTo>
                <a:lnTo>
                  <a:pt x="0" y="685800"/>
                </a:lnTo>
                <a:lnTo>
                  <a:pt x="1575" y="736600"/>
                </a:lnTo>
                <a:lnTo>
                  <a:pt x="5650" y="787400"/>
                </a:lnTo>
                <a:lnTo>
                  <a:pt x="11877" y="838200"/>
                </a:lnTo>
                <a:lnTo>
                  <a:pt x="19910" y="889000"/>
                </a:lnTo>
                <a:lnTo>
                  <a:pt x="29401" y="939800"/>
                </a:lnTo>
                <a:lnTo>
                  <a:pt x="40004" y="990600"/>
                </a:lnTo>
                <a:lnTo>
                  <a:pt x="52950" y="1041400"/>
                </a:lnTo>
                <a:lnTo>
                  <a:pt x="70308" y="1079500"/>
                </a:lnTo>
                <a:lnTo>
                  <a:pt x="91761" y="1117600"/>
                </a:lnTo>
                <a:lnTo>
                  <a:pt x="116991" y="1155700"/>
                </a:lnTo>
                <a:lnTo>
                  <a:pt x="145677" y="1193800"/>
                </a:lnTo>
                <a:lnTo>
                  <a:pt x="177501" y="1231900"/>
                </a:lnTo>
                <a:lnTo>
                  <a:pt x="212144" y="1257300"/>
                </a:lnTo>
                <a:lnTo>
                  <a:pt x="249288" y="1282700"/>
                </a:lnTo>
                <a:lnTo>
                  <a:pt x="288613" y="1308100"/>
                </a:lnTo>
                <a:lnTo>
                  <a:pt x="329801" y="1333500"/>
                </a:lnTo>
                <a:lnTo>
                  <a:pt x="372533" y="1358900"/>
                </a:lnTo>
                <a:lnTo>
                  <a:pt x="461353" y="1384300"/>
                </a:lnTo>
                <a:lnTo>
                  <a:pt x="506803" y="1409700"/>
                </a:lnTo>
                <a:lnTo>
                  <a:pt x="552521" y="1409700"/>
                </a:lnTo>
                <a:lnTo>
                  <a:pt x="643488" y="1435100"/>
                </a:lnTo>
                <a:lnTo>
                  <a:pt x="834434" y="1435100"/>
                </a:lnTo>
                <a:lnTo>
                  <a:pt x="931027" y="1409700"/>
                </a:lnTo>
                <a:lnTo>
                  <a:pt x="976212" y="1397000"/>
                </a:lnTo>
                <a:lnTo>
                  <a:pt x="1018070" y="1384300"/>
                </a:lnTo>
                <a:lnTo>
                  <a:pt x="1041992" y="1371600"/>
                </a:lnTo>
                <a:lnTo>
                  <a:pt x="940727" y="1371600"/>
                </a:lnTo>
                <a:lnTo>
                  <a:pt x="936853" y="1358900"/>
                </a:lnTo>
                <a:lnTo>
                  <a:pt x="1064306" y="1358900"/>
                </a:lnTo>
                <a:lnTo>
                  <a:pt x="1086620" y="1346200"/>
                </a:lnTo>
                <a:lnTo>
                  <a:pt x="1140491" y="1308100"/>
                </a:lnTo>
                <a:lnTo>
                  <a:pt x="1192140" y="1270000"/>
                </a:lnTo>
                <a:lnTo>
                  <a:pt x="1230101" y="1244600"/>
                </a:lnTo>
                <a:lnTo>
                  <a:pt x="1242910" y="1219200"/>
                </a:lnTo>
                <a:lnTo>
                  <a:pt x="1265314" y="1219200"/>
                </a:lnTo>
                <a:lnTo>
                  <a:pt x="1310193" y="1168400"/>
                </a:lnTo>
                <a:lnTo>
                  <a:pt x="1332988" y="1130300"/>
                </a:lnTo>
                <a:lnTo>
                  <a:pt x="1356232" y="1117600"/>
                </a:lnTo>
                <a:lnTo>
                  <a:pt x="1394244" y="1117600"/>
                </a:lnTo>
                <a:lnTo>
                  <a:pt x="1409042" y="1079500"/>
                </a:lnTo>
                <a:lnTo>
                  <a:pt x="1424306" y="1028700"/>
                </a:lnTo>
                <a:lnTo>
                  <a:pt x="1345691" y="1028700"/>
                </a:lnTo>
                <a:lnTo>
                  <a:pt x="1346288" y="1016000"/>
                </a:lnTo>
                <a:lnTo>
                  <a:pt x="1427173" y="1016000"/>
                </a:lnTo>
                <a:lnTo>
                  <a:pt x="1435773" y="977900"/>
                </a:lnTo>
                <a:lnTo>
                  <a:pt x="1441054" y="952500"/>
                </a:lnTo>
                <a:lnTo>
                  <a:pt x="1447323" y="939800"/>
                </a:lnTo>
                <a:lnTo>
                  <a:pt x="1452707" y="914400"/>
                </a:lnTo>
                <a:lnTo>
                  <a:pt x="1455331" y="901700"/>
                </a:lnTo>
                <a:lnTo>
                  <a:pt x="1450786" y="876300"/>
                </a:lnTo>
                <a:lnTo>
                  <a:pt x="1442850" y="863600"/>
                </a:lnTo>
                <a:lnTo>
                  <a:pt x="1445158" y="850900"/>
                </a:lnTo>
                <a:lnTo>
                  <a:pt x="1471345" y="850900"/>
                </a:lnTo>
                <a:lnTo>
                  <a:pt x="1474614" y="838200"/>
                </a:lnTo>
                <a:lnTo>
                  <a:pt x="1479254" y="825500"/>
                </a:lnTo>
                <a:lnTo>
                  <a:pt x="1483090" y="812800"/>
                </a:lnTo>
                <a:lnTo>
                  <a:pt x="1447965" y="812800"/>
                </a:lnTo>
                <a:lnTo>
                  <a:pt x="1447416" y="800100"/>
                </a:lnTo>
                <a:lnTo>
                  <a:pt x="1452033" y="800100"/>
                </a:lnTo>
                <a:lnTo>
                  <a:pt x="1456102" y="787400"/>
                </a:lnTo>
                <a:lnTo>
                  <a:pt x="1471845" y="762000"/>
                </a:lnTo>
                <a:lnTo>
                  <a:pt x="1480595" y="749300"/>
                </a:lnTo>
                <a:lnTo>
                  <a:pt x="1467751" y="749300"/>
                </a:lnTo>
                <a:lnTo>
                  <a:pt x="1470870" y="736600"/>
                </a:lnTo>
                <a:lnTo>
                  <a:pt x="1469670" y="736600"/>
                </a:lnTo>
                <a:lnTo>
                  <a:pt x="1467164" y="723900"/>
                </a:lnTo>
                <a:lnTo>
                  <a:pt x="333616" y="723900"/>
                </a:lnTo>
                <a:lnTo>
                  <a:pt x="334530" y="711200"/>
                </a:lnTo>
                <a:lnTo>
                  <a:pt x="900163" y="711200"/>
                </a:lnTo>
                <a:lnTo>
                  <a:pt x="899388" y="698500"/>
                </a:lnTo>
                <a:lnTo>
                  <a:pt x="1461941" y="698500"/>
                </a:lnTo>
                <a:lnTo>
                  <a:pt x="1464157" y="685800"/>
                </a:lnTo>
                <a:lnTo>
                  <a:pt x="377297" y="685800"/>
                </a:lnTo>
                <a:lnTo>
                  <a:pt x="370973" y="675279"/>
                </a:lnTo>
                <a:lnTo>
                  <a:pt x="368447" y="673100"/>
                </a:lnTo>
                <a:lnTo>
                  <a:pt x="688606" y="673100"/>
                </a:lnTo>
                <a:lnTo>
                  <a:pt x="693546" y="660400"/>
                </a:lnTo>
                <a:lnTo>
                  <a:pt x="1470713" y="660400"/>
                </a:lnTo>
                <a:lnTo>
                  <a:pt x="1474230" y="635000"/>
                </a:lnTo>
                <a:lnTo>
                  <a:pt x="1479902" y="622300"/>
                </a:lnTo>
                <a:lnTo>
                  <a:pt x="1485734" y="596900"/>
                </a:lnTo>
                <a:lnTo>
                  <a:pt x="1483906" y="596900"/>
                </a:lnTo>
                <a:lnTo>
                  <a:pt x="1478546" y="571500"/>
                </a:lnTo>
                <a:lnTo>
                  <a:pt x="1487538" y="571500"/>
                </a:lnTo>
                <a:lnTo>
                  <a:pt x="1480652" y="558800"/>
                </a:lnTo>
                <a:lnTo>
                  <a:pt x="1467707" y="546100"/>
                </a:lnTo>
                <a:lnTo>
                  <a:pt x="1460181" y="533400"/>
                </a:lnTo>
                <a:lnTo>
                  <a:pt x="1469555" y="520700"/>
                </a:lnTo>
                <a:lnTo>
                  <a:pt x="1477260" y="520700"/>
                </a:lnTo>
                <a:lnTo>
                  <a:pt x="1475688" y="508000"/>
                </a:lnTo>
                <a:lnTo>
                  <a:pt x="1456956" y="508000"/>
                </a:lnTo>
                <a:lnTo>
                  <a:pt x="1455038" y="495300"/>
                </a:lnTo>
                <a:lnTo>
                  <a:pt x="1439583" y="495300"/>
                </a:lnTo>
                <a:lnTo>
                  <a:pt x="1442326" y="482600"/>
                </a:lnTo>
                <a:lnTo>
                  <a:pt x="1472659" y="482600"/>
                </a:lnTo>
                <a:lnTo>
                  <a:pt x="1471202" y="469900"/>
                </a:lnTo>
                <a:lnTo>
                  <a:pt x="1410855" y="469900"/>
                </a:lnTo>
                <a:lnTo>
                  <a:pt x="1409162" y="457200"/>
                </a:lnTo>
                <a:lnTo>
                  <a:pt x="1417396" y="444500"/>
                </a:lnTo>
                <a:lnTo>
                  <a:pt x="1442304" y="444500"/>
                </a:lnTo>
                <a:lnTo>
                  <a:pt x="1437936" y="431800"/>
                </a:lnTo>
                <a:lnTo>
                  <a:pt x="1464157" y="419100"/>
                </a:lnTo>
                <a:lnTo>
                  <a:pt x="1473183" y="419100"/>
                </a:lnTo>
                <a:lnTo>
                  <a:pt x="1467820" y="406400"/>
                </a:lnTo>
                <a:lnTo>
                  <a:pt x="1422780" y="406400"/>
                </a:lnTo>
                <a:lnTo>
                  <a:pt x="1427789" y="393700"/>
                </a:lnTo>
                <a:lnTo>
                  <a:pt x="1461267" y="393700"/>
                </a:lnTo>
                <a:lnTo>
                  <a:pt x="1454715" y="381000"/>
                </a:lnTo>
                <a:lnTo>
                  <a:pt x="847597" y="381000"/>
                </a:lnTo>
                <a:lnTo>
                  <a:pt x="848309" y="368300"/>
                </a:lnTo>
                <a:lnTo>
                  <a:pt x="1407762" y="368300"/>
                </a:lnTo>
                <a:lnTo>
                  <a:pt x="1407562" y="367389"/>
                </a:lnTo>
                <a:lnTo>
                  <a:pt x="1403725" y="355600"/>
                </a:lnTo>
                <a:lnTo>
                  <a:pt x="1393847" y="355600"/>
                </a:lnTo>
                <a:lnTo>
                  <a:pt x="1394213" y="342900"/>
                </a:lnTo>
                <a:lnTo>
                  <a:pt x="1397173" y="342900"/>
                </a:lnTo>
                <a:lnTo>
                  <a:pt x="1399400" y="330200"/>
                </a:lnTo>
                <a:lnTo>
                  <a:pt x="1404797" y="330200"/>
                </a:lnTo>
                <a:lnTo>
                  <a:pt x="1410842" y="317500"/>
                </a:lnTo>
                <a:lnTo>
                  <a:pt x="952919" y="317500"/>
                </a:lnTo>
                <a:lnTo>
                  <a:pt x="953312" y="304800"/>
                </a:lnTo>
                <a:lnTo>
                  <a:pt x="1399400" y="304800"/>
                </a:lnTo>
                <a:lnTo>
                  <a:pt x="1388726" y="292100"/>
                </a:lnTo>
                <a:lnTo>
                  <a:pt x="1359924" y="266700"/>
                </a:lnTo>
                <a:lnTo>
                  <a:pt x="745121" y="266700"/>
                </a:lnTo>
                <a:lnTo>
                  <a:pt x="744791" y="254000"/>
                </a:lnTo>
                <a:lnTo>
                  <a:pt x="850370" y="254000"/>
                </a:lnTo>
                <a:lnTo>
                  <a:pt x="852976" y="248243"/>
                </a:lnTo>
                <a:lnTo>
                  <a:pt x="852817" y="241300"/>
                </a:lnTo>
                <a:lnTo>
                  <a:pt x="1332249" y="241300"/>
                </a:lnTo>
                <a:lnTo>
                  <a:pt x="1318412" y="228600"/>
                </a:lnTo>
                <a:lnTo>
                  <a:pt x="1285876" y="203200"/>
                </a:lnTo>
                <a:lnTo>
                  <a:pt x="271000" y="203200"/>
                </a:lnTo>
                <a:lnTo>
                  <a:pt x="271090" y="190500"/>
                </a:lnTo>
                <a:lnTo>
                  <a:pt x="1269607" y="190500"/>
                </a:lnTo>
                <a:lnTo>
                  <a:pt x="1239134" y="159955"/>
                </a:lnTo>
                <a:close/>
              </a:path>
              <a:path w="1487804" h="1435100">
                <a:moveTo>
                  <a:pt x="941196" y="1358900"/>
                </a:moveTo>
                <a:lnTo>
                  <a:pt x="936853" y="1358900"/>
                </a:lnTo>
                <a:lnTo>
                  <a:pt x="940727" y="1371600"/>
                </a:lnTo>
                <a:lnTo>
                  <a:pt x="941196" y="1358900"/>
                </a:lnTo>
                <a:close/>
              </a:path>
              <a:path w="1487804" h="1435100">
                <a:moveTo>
                  <a:pt x="1064306" y="1358900"/>
                </a:moveTo>
                <a:lnTo>
                  <a:pt x="941196" y="1358900"/>
                </a:lnTo>
                <a:lnTo>
                  <a:pt x="940727" y="1371600"/>
                </a:lnTo>
                <a:lnTo>
                  <a:pt x="1041992" y="1371600"/>
                </a:lnTo>
                <a:lnTo>
                  <a:pt x="1064306" y="1358900"/>
                </a:lnTo>
                <a:close/>
              </a:path>
              <a:path w="1487804" h="1435100">
                <a:moveTo>
                  <a:pt x="1200079" y="1320296"/>
                </a:moveTo>
                <a:lnTo>
                  <a:pt x="1199374" y="1320800"/>
                </a:lnTo>
                <a:lnTo>
                  <a:pt x="1183551" y="1333500"/>
                </a:lnTo>
                <a:lnTo>
                  <a:pt x="1199488" y="1320800"/>
                </a:lnTo>
                <a:lnTo>
                  <a:pt x="1200079" y="1320296"/>
                </a:lnTo>
                <a:close/>
              </a:path>
              <a:path w="1487804" h="1435100">
                <a:moveTo>
                  <a:pt x="1296606" y="1244600"/>
                </a:moveTo>
                <a:lnTo>
                  <a:pt x="1273759" y="1244600"/>
                </a:lnTo>
                <a:lnTo>
                  <a:pt x="1272969" y="1245498"/>
                </a:lnTo>
                <a:lnTo>
                  <a:pt x="1258705" y="1270000"/>
                </a:lnTo>
                <a:lnTo>
                  <a:pt x="1229288" y="1295400"/>
                </a:lnTo>
                <a:lnTo>
                  <a:pt x="1200079" y="1320296"/>
                </a:lnTo>
                <a:lnTo>
                  <a:pt x="1234921" y="1295400"/>
                </a:lnTo>
                <a:lnTo>
                  <a:pt x="1273046" y="1270000"/>
                </a:lnTo>
                <a:lnTo>
                  <a:pt x="1296606" y="1244600"/>
                </a:lnTo>
                <a:close/>
              </a:path>
              <a:path w="1487804" h="1435100">
                <a:moveTo>
                  <a:pt x="1262851" y="1257009"/>
                </a:moveTo>
                <a:lnTo>
                  <a:pt x="1262595" y="1257300"/>
                </a:lnTo>
                <a:lnTo>
                  <a:pt x="1262851" y="1257009"/>
                </a:lnTo>
                <a:close/>
              </a:path>
              <a:path w="1487804" h="1435100">
                <a:moveTo>
                  <a:pt x="1394244" y="1117600"/>
                </a:moveTo>
                <a:lnTo>
                  <a:pt x="1356232" y="1117600"/>
                </a:lnTo>
                <a:lnTo>
                  <a:pt x="1343464" y="1155700"/>
                </a:lnTo>
                <a:lnTo>
                  <a:pt x="1314389" y="1193800"/>
                </a:lnTo>
                <a:lnTo>
                  <a:pt x="1282852" y="1219200"/>
                </a:lnTo>
                <a:lnTo>
                  <a:pt x="1262851" y="1257009"/>
                </a:lnTo>
                <a:lnTo>
                  <a:pt x="1272969" y="1245498"/>
                </a:lnTo>
                <a:lnTo>
                  <a:pt x="1273492" y="1244600"/>
                </a:lnTo>
                <a:lnTo>
                  <a:pt x="1296606" y="1244600"/>
                </a:lnTo>
                <a:lnTo>
                  <a:pt x="1333764" y="1206500"/>
                </a:lnTo>
                <a:lnTo>
                  <a:pt x="1364442" y="1168400"/>
                </a:lnTo>
                <a:lnTo>
                  <a:pt x="1389311" y="1130300"/>
                </a:lnTo>
                <a:lnTo>
                  <a:pt x="1394244" y="1117600"/>
                </a:lnTo>
                <a:close/>
              </a:path>
              <a:path w="1487804" h="1435100">
                <a:moveTo>
                  <a:pt x="1273759" y="1244600"/>
                </a:moveTo>
                <a:lnTo>
                  <a:pt x="1273492" y="1244600"/>
                </a:lnTo>
                <a:lnTo>
                  <a:pt x="1272969" y="1245498"/>
                </a:lnTo>
                <a:lnTo>
                  <a:pt x="1273759" y="1244600"/>
                </a:lnTo>
                <a:close/>
              </a:path>
              <a:path w="1487804" h="1435100">
                <a:moveTo>
                  <a:pt x="1352651" y="1016000"/>
                </a:moveTo>
                <a:lnTo>
                  <a:pt x="1346288" y="1016000"/>
                </a:lnTo>
                <a:lnTo>
                  <a:pt x="1345691" y="1028700"/>
                </a:lnTo>
                <a:lnTo>
                  <a:pt x="1354061" y="1028700"/>
                </a:lnTo>
                <a:lnTo>
                  <a:pt x="1352651" y="1016000"/>
                </a:lnTo>
                <a:close/>
              </a:path>
              <a:path w="1487804" h="1435100">
                <a:moveTo>
                  <a:pt x="1427173" y="1016000"/>
                </a:moveTo>
                <a:lnTo>
                  <a:pt x="1352651" y="1016000"/>
                </a:lnTo>
                <a:lnTo>
                  <a:pt x="1354061" y="1028700"/>
                </a:lnTo>
                <a:lnTo>
                  <a:pt x="1424306" y="1028700"/>
                </a:lnTo>
                <a:lnTo>
                  <a:pt x="1427173" y="1016000"/>
                </a:lnTo>
                <a:close/>
              </a:path>
              <a:path w="1487804" h="1435100">
                <a:moveTo>
                  <a:pt x="1452033" y="800100"/>
                </a:moveTo>
                <a:lnTo>
                  <a:pt x="1447416" y="800100"/>
                </a:lnTo>
                <a:lnTo>
                  <a:pt x="1447965" y="812800"/>
                </a:lnTo>
                <a:lnTo>
                  <a:pt x="1452033" y="800100"/>
                </a:lnTo>
                <a:close/>
              </a:path>
              <a:path w="1487804" h="1435100">
                <a:moveTo>
                  <a:pt x="1483944" y="800100"/>
                </a:moveTo>
                <a:lnTo>
                  <a:pt x="1452033" y="800100"/>
                </a:lnTo>
                <a:lnTo>
                  <a:pt x="1447965" y="812800"/>
                </a:lnTo>
                <a:lnTo>
                  <a:pt x="1483090" y="812800"/>
                </a:lnTo>
                <a:lnTo>
                  <a:pt x="1483944" y="800100"/>
                </a:lnTo>
                <a:close/>
              </a:path>
              <a:path w="1487804" h="1435100">
                <a:moveTo>
                  <a:pt x="1478546" y="723900"/>
                </a:moveTo>
                <a:lnTo>
                  <a:pt x="1473465" y="736600"/>
                </a:lnTo>
                <a:lnTo>
                  <a:pt x="1478102" y="736600"/>
                </a:lnTo>
                <a:lnTo>
                  <a:pt x="1478546" y="723900"/>
                </a:lnTo>
                <a:close/>
              </a:path>
              <a:path w="1487804" h="1435100">
                <a:moveTo>
                  <a:pt x="896442" y="711200"/>
                </a:moveTo>
                <a:lnTo>
                  <a:pt x="334530" y="711200"/>
                </a:lnTo>
                <a:lnTo>
                  <a:pt x="333616" y="723900"/>
                </a:lnTo>
                <a:lnTo>
                  <a:pt x="890346" y="723900"/>
                </a:lnTo>
                <a:lnTo>
                  <a:pt x="896442" y="711200"/>
                </a:lnTo>
                <a:close/>
              </a:path>
              <a:path w="1487804" h="1435100">
                <a:moveTo>
                  <a:pt x="1465948" y="711200"/>
                </a:moveTo>
                <a:lnTo>
                  <a:pt x="896442" y="711200"/>
                </a:lnTo>
                <a:lnTo>
                  <a:pt x="890346" y="723900"/>
                </a:lnTo>
                <a:lnTo>
                  <a:pt x="1467164" y="723900"/>
                </a:lnTo>
                <a:lnTo>
                  <a:pt x="1465948" y="711200"/>
                </a:lnTo>
                <a:close/>
              </a:path>
              <a:path w="1487804" h="1435100">
                <a:moveTo>
                  <a:pt x="1447965" y="698500"/>
                </a:moveTo>
                <a:lnTo>
                  <a:pt x="899388" y="698500"/>
                </a:lnTo>
                <a:lnTo>
                  <a:pt x="900163" y="711200"/>
                </a:lnTo>
                <a:lnTo>
                  <a:pt x="1451438" y="711200"/>
                </a:lnTo>
                <a:lnTo>
                  <a:pt x="1447965" y="698500"/>
                </a:lnTo>
                <a:close/>
              </a:path>
              <a:path w="1487804" h="1435100">
                <a:moveTo>
                  <a:pt x="1471350" y="685800"/>
                </a:moveTo>
                <a:lnTo>
                  <a:pt x="1464157" y="685800"/>
                </a:lnTo>
                <a:lnTo>
                  <a:pt x="1461941" y="698500"/>
                </a:lnTo>
                <a:lnTo>
                  <a:pt x="1456899" y="711200"/>
                </a:lnTo>
                <a:lnTo>
                  <a:pt x="1475426" y="711200"/>
                </a:lnTo>
                <a:lnTo>
                  <a:pt x="1479099" y="698500"/>
                </a:lnTo>
                <a:lnTo>
                  <a:pt x="1464738" y="698500"/>
                </a:lnTo>
                <a:lnTo>
                  <a:pt x="1471350" y="685800"/>
                </a:lnTo>
                <a:close/>
              </a:path>
              <a:path w="1487804" h="1435100">
                <a:moveTo>
                  <a:pt x="1476806" y="685800"/>
                </a:moveTo>
                <a:lnTo>
                  <a:pt x="1471350" y="685800"/>
                </a:lnTo>
                <a:lnTo>
                  <a:pt x="1464738" y="698500"/>
                </a:lnTo>
                <a:lnTo>
                  <a:pt x="1480400" y="698500"/>
                </a:lnTo>
                <a:lnTo>
                  <a:pt x="1476806" y="685800"/>
                </a:lnTo>
                <a:close/>
              </a:path>
              <a:path w="1487804" h="1435100">
                <a:moveTo>
                  <a:pt x="1485734" y="685800"/>
                </a:moveTo>
                <a:lnTo>
                  <a:pt x="1480400" y="698500"/>
                </a:lnTo>
                <a:lnTo>
                  <a:pt x="1481143" y="698500"/>
                </a:lnTo>
                <a:lnTo>
                  <a:pt x="1485734" y="685800"/>
                </a:lnTo>
                <a:close/>
              </a:path>
              <a:path w="1487804" h="1435100">
                <a:moveTo>
                  <a:pt x="383222" y="673100"/>
                </a:moveTo>
                <a:lnTo>
                  <a:pt x="369663" y="673100"/>
                </a:lnTo>
                <a:lnTo>
                  <a:pt x="370973" y="675279"/>
                </a:lnTo>
                <a:lnTo>
                  <a:pt x="383171" y="685800"/>
                </a:lnTo>
                <a:lnTo>
                  <a:pt x="384721" y="685800"/>
                </a:lnTo>
                <a:lnTo>
                  <a:pt x="383222" y="673100"/>
                </a:lnTo>
                <a:close/>
              </a:path>
              <a:path w="1487804" h="1435100">
                <a:moveTo>
                  <a:pt x="1470713" y="660400"/>
                </a:moveTo>
                <a:lnTo>
                  <a:pt x="693546" y="660400"/>
                </a:lnTo>
                <a:lnTo>
                  <a:pt x="688606" y="673100"/>
                </a:lnTo>
                <a:lnTo>
                  <a:pt x="383247" y="673100"/>
                </a:lnTo>
                <a:lnTo>
                  <a:pt x="384721" y="685800"/>
                </a:lnTo>
                <a:lnTo>
                  <a:pt x="1471345" y="685800"/>
                </a:lnTo>
                <a:lnTo>
                  <a:pt x="1470713" y="660400"/>
                </a:lnTo>
                <a:close/>
              </a:path>
              <a:path w="1487804" h="1435100">
                <a:moveTo>
                  <a:pt x="1474939" y="673100"/>
                </a:moveTo>
                <a:lnTo>
                  <a:pt x="1474038" y="685800"/>
                </a:lnTo>
                <a:lnTo>
                  <a:pt x="1474381" y="685800"/>
                </a:lnTo>
                <a:lnTo>
                  <a:pt x="1474939" y="673100"/>
                </a:lnTo>
                <a:close/>
              </a:path>
              <a:path w="1487804" h="1435100">
                <a:moveTo>
                  <a:pt x="369663" y="673100"/>
                </a:moveTo>
                <a:lnTo>
                  <a:pt x="368447" y="673100"/>
                </a:lnTo>
                <a:lnTo>
                  <a:pt x="370973" y="675279"/>
                </a:lnTo>
                <a:lnTo>
                  <a:pt x="369663" y="673100"/>
                </a:lnTo>
                <a:close/>
              </a:path>
              <a:path w="1487804" h="1435100">
                <a:moveTo>
                  <a:pt x="1477260" y="520700"/>
                </a:moveTo>
                <a:lnTo>
                  <a:pt x="1471177" y="520700"/>
                </a:lnTo>
                <a:lnTo>
                  <a:pt x="1474389" y="533400"/>
                </a:lnTo>
                <a:lnTo>
                  <a:pt x="1480337" y="533400"/>
                </a:lnTo>
                <a:lnTo>
                  <a:pt x="1477260" y="520700"/>
                </a:lnTo>
                <a:close/>
              </a:path>
              <a:path w="1487804" h="1435100">
                <a:moveTo>
                  <a:pt x="1472659" y="482600"/>
                </a:moveTo>
                <a:lnTo>
                  <a:pt x="1460921" y="482600"/>
                </a:lnTo>
                <a:lnTo>
                  <a:pt x="1464725" y="495300"/>
                </a:lnTo>
                <a:lnTo>
                  <a:pt x="1465096" y="495300"/>
                </a:lnTo>
                <a:lnTo>
                  <a:pt x="1456956" y="508000"/>
                </a:lnTo>
                <a:lnTo>
                  <a:pt x="1475688" y="508000"/>
                </a:lnTo>
                <a:lnTo>
                  <a:pt x="1474115" y="495300"/>
                </a:lnTo>
                <a:lnTo>
                  <a:pt x="1472659" y="482600"/>
                </a:lnTo>
                <a:close/>
              </a:path>
              <a:path w="1487804" h="1435100">
                <a:moveTo>
                  <a:pt x="1459903" y="482600"/>
                </a:moveTo>
                <a:lnTo>
                  <a:pt x="1446536" y="482600"/>
                </a:lnTo>
                <a:lnTo>
                  <a:pt x="1449755" y="495300"/>
                </a:lnTo>
                <a:lnTo>
                  <a:pt x="1455038" y="495300"/>
                </a:lnTo>
                <a:lnTo>
                  <a:pt x="1459903" y="482600"/>
                </a:lnTo>
                <a:close/>
              </a:path>
              <a:path w="1487804" h="1435100">
                <a:moveTo>
                  <a:pt x="1468818" y="444500"/>
                </a:moveTo>
                <a:lnTo>
                  <a:pt x="1417396" y="444500"/>
                </a:lnTo>
                <a:lnTo>
                  <a:pt x="1418054" y="457200"/>
                </a:lnTo>
                <a:lnTo>
                  <a:pt x="1419794" y="469900"/>
                </a:lnTo>
                <a:lnTo>
                  <a:pt x="1471202" y="469900"/>
                </a:lnTo>
                <a:lnTo>
                  <a:pt x="1468818" y="444500"/>
                </a:lnTo>
                <a:close/>
              </a:path>
              <a:path w="1487804" h="1435100">
                <a:moveTo>
                  <a:pt x="1473183" y="419100"/>
                </a:moveTo>
                <a:lnTo>
                  <a:pt x="1471786" y="419100"/>
                </a:lnTo>
                <a:lnTo>
                  <a:pt x="1474703" y="431800"/>
                </a:lnTo>
                <a:lnTo>
                  <a:pt x="1478546" y="431800"/>
                </a:lnTo>
                <a:lnTo>
                  <a:pt x="1473183" y="419100"/>
                </a:lnTo>
                <a:close/>
              </a:path>
              <a:path w="1487804" h="1435100">
                <a:moveTo>
                  <a:pt x="1438492" y="405845"/>
                </a:moveTo>
                <a:lnTo>
                  <a:pt x="1438400" y="406400"/>
                </a:lnTo>
                <a:lnTo>
                  <a:pt x="1438973" y="406400"/>
                </a:lnTo>
                <a:lnTo>
                  <a:pt x="1438492" y="405845"/>
                </a:lnTo>
                <a:close/>
              </a:path>
              <a:path w="1487804" h="1435100">
                <a:moveTo>
                  <a:pt x="1461267" y="393700"/>
                </a:moveTo>
                <a:lnTo>
                  <a:pt x="1453683" y="393700"/>
                </a:lnTo>
                <a:lnTo>
                  <a:pt x="1462039" y="406400"/>
                </a:lnTo>
                <a:lnTo>
                  <a:pt x="1467820" y="406400"/>
                </a:lnTo>
                <a:lnTo>
                  <a:pt x="1461267" y="393700"/>
                </a:lnTo>
                <a:close/>
              </a:path>
              <a:path w="1487804" h="1435100">
                <a:moveTo>
                  <a:pt x="1440503" y="393700"/>
                </a:moveTo>
                <a:lnTo>
                  <a:pt x="1427949" y="393700"/>
                </a:lnTo>
                <a:lnTo>
                  <a:pt x="1438492" y="405845"/>
                </a:lnTo>
                <a:lnTo>
                  <a:pt x="1440503" y="393700"/>
                </a:lnTo>
                <a:close/>
              </a:path>
              <a:path w="1487804" h="1435100">
                <a:moveTo>
                  <a:pt x="1443181" y="368300"/>
                </a:moveTo>
                <a:lnTo>
                  <a:pt x="848309" y="368300"/>
                </a:lnTo>
                <a:lnTo>
                  <a:pt x="847597" y="381000"/>
                </a:lnTo>
                <a:lnTo>
                  <a:pt x="1454715" y="381000"/>
                </a:lnTo>
                <a:lnTo>
                  <a:pt x="1443181" y="368300"/>
                </a:lnTo>
                <a:close/>
              </a:path>
              <a:path w="1487804" h="1435100">
                <a:moveTo>
                  <a:pt x="1407562" y="367389"/>
                </a:moveTo>
                <a:lnTo>
                  <a:pt x="1407762" y="368300"/>
                </a:lnTo>
                <a:lnTo>
                  <a:pt x="1407562" y="367389"/>
                </a:lnTo>
                <a:close/>
              </a:path>
              <a:path w="1487804" h="1435100">
                <a:moveTo>
                  <a:pt x="1412869" y="330200"/>
                </a:moveTo>
                <a:lnTo>
                  <a:pt x="1399400" y="330200"/>
                </a:lnTo>
                <a:lnTo>
                  <a:pt x="1407562" y="367389"/>
                </a:lnTo>
                <a:lnTo>
                  <a:pt x="1407858" y="368300"/>
                </a:lnTo>
                <a:lnTo>
                  <a:pt x="1437170" y="368300"/>
                </a:lnTo>
                <a:lnTo>
                  <a:pt x="1439250" y="355600"/>
                </a:lnTo>
                <a:lnTo>
                  <a:pt x="1436403" y="342900"/>
                </a:lnTo>
                <a:lnTo>
                  <a:pt x="1412265" y="342900"/>
                </a:lnTo>
                <a:lnTo>
                  <a:pt x="1412869" y="330200"/>
                </a:lnTo>
                <a:close/>
              </a:path>
              <a:path w="1487804" h="1435100">
                <a:moveTo>
                  <a:pt x="1416735" y="330200"/>
                </a:moveTo>
                <a:lnTo>
                  <a:pt x="1412869" y="330200"/>
                </a:lnTo>
                <a:lnTo>
                  <a:pt x="1413789" y="342900"/>
                </a:lnTo>
                <a:lnTo>
                  <a:pt x="1416735" y="330200"/>
                </a:lnTo>
                <a:close/>
              </a:path>
              <a:path w="1487804" h="1435100">
                <a:moveTo>
                  <a:pt x="1359167" y="304800"/>
                </a:moveTo>
                <a:lnTo>
                  <a:pt x="953312" y="304800"/>
                </a:lnTo>
                <a:lnTo>
                  <a:pt x="952919" y="317500"/>
                </a:lnTo>
                <a:lnTo>
                  <a:pt x="1360208" y="317500"/>
                </a:lnTo>
                <a:lnTo>
                  <a:pt x="1359167" y="304800"/>
                </a:lnTo>
                <a:close/>
              </a:path>
              <a:path w="1487804" h="1435100">
                <a:moveTo>
                  <a:pt x="1392355" y="304800"/>
                </a:moveTo>
                <a:lnTo>
                  <a:pt x="1370202" y="304800"/>
                </a:lnTo>
                <a:lnTo>
                  <a:pt x="1373733" y="317500"/>
                </a:lnTo>
                <a:lnTo>
                  <a:pt x="1400519" y="317500"/>
                </a:lnTo>
                <a:lnTo>
                  <a:pt x="1392355" y="304800"/>
                </a:lnTo>
                <a:close/>
              </a:path>
              <a:path w="1487804" h="1435100">
                <a:moveTo>
                  <a:pt x="1332249" y="241300"/>
                </a:moveTo>
                <a:lnTo>
                  <a:pt x="856119" y="241300"/>
                </a:lnTo>
                <a:lnTo>
                  <a:pt x="852976" y="248243"/>
                </a:lnTo>
                <a:lnTo>
                  <a:pt x="853108" y="254000"/>
                </a:lnTo>
                <a:lnTo>
                  <a:pt x="744791" y="254000"/>
                </a:lnTo>
                <a:lnTo>
                  <a:pt x="745121" y="266700"/>
                </a:lnTo>
                <a:lnTo>
                  <a:pt x="1359924" y="266700"/>
                </a:lnTo>
                <a:lnTo>
                  <a:pt x="1332249" y="241300"/>
                </a:lnTo>
                <a:close/>
              </a:path>
              <a:path w="1487804" h="1435100">
                <a:moveTo>
                  <a:pt x="852976" y="248243"/>
                </a:moveTo>
                <a:lnTo>
                  <a:pt x="850370" y="254000"/>
                </a:lnTo>
                <a:lnTo>
                  <a:pt x="853108" y="254000"/>
                </a:lnTo>
                <a:lnTo>
                  <a:pt x="852976" y="248243"/>
                </a:lnTo>
                <a:close/>
              </a:path>
              <a:path w="1487804" h="1435100">
                <a:moveTo>
                  <a:pt x="1269607" y="190500"/>
                </a:moveTo>
                <a:lnTo>
                  <a:pt x="281139" y="190500"/>
                </a:lnTo>
                <a:lnTo>
                  <a:pt x="281242" y="203200"/>
                </a:lnTo>
                <a:lnTo>
                  <a:pt x="1285876" y="203200"/>
                </a:lnTo>
                <a:lnTo>
                  <a:pt x="1269607" y="190500"/>
                </a:lnTo>
                <a:close/>
              </a:path>
              <a:path w="1487804" h="1435100">
                <a:moveTo>
                  <a:pt x="865387" y="12700"/>
                </a:moveTo>
                <a:lnTo>
                  <a:pt x="616224" y="12700"/>
                </a:lnTo>
                <a:lnTo>
                  <a:pt x="569440" y="25400"/>
                </a:lnTo>
                <a:lnTo>
                  <a:pt x="536003" y="50800"/>
                </a:lnTo>
                <a:lnTo>
                  <a:pt x="490112" y="50800"/>
                </a:lnTo>
                <a:lnTo>
                  <a:pt x="450332" y="63500"/>
                </a:lnTo>
                <a:lnTo>
                  <a:pt x="423608" y="63500"/>
                </a:lnTo>
                <a:lnTo>
                  <a:pt x="381892" y="88900"/>
                </a:lnTo>
                <a:lnTo>
                  <a:pt x="330519" y="101600"/>
                </a:lnTo>
                <a:lnTo>
                  <a:pt x="282739" y="139700"/>
                </a:lnTo>
                <a:lnTo>
                  <a:pt x="251802" y="165100"/>
                </a:lnTo>
                <a:lnTo>
                  <a:pt x="1239659" y="165100"/>
                </a:lnTo>
                <a:lnTo>
                  <a:pt x="1239129" y="159949"/>
                </a:lnTo>
                <a:lnTo>
                  <a:pt x="1218927" y="139700"/>
                </a:lnTo>
                <a:lnTo>
                  <a:pt x="1171787" y="114300"/>
                </a:lnTo>
                <a:lnTo>
                  <a:pt x="1133607" y="88900"/>
                </a:lnTo>
                <a:lnTo>
                  <a:pt x="1111150" y="88900"/>
                </a:lnTo>
                <a:lnTo>
                  <a:pt x="1100037" y="76200"/>
                </a:lnTo>
                <a:lnTo>
                  <a:pt x="1084668" y="76200"/>
                </a:lnTo>
                <a:lnTo>
                  <a:pt x="1073251" y="63500"/>
                </a:lnTo>
                <a:lnTo>
                  <a:pt x="1050468" y="50800"/>
                </a:lnTo>
                <a:lnTo>
                  <a:pt x="536003" y="50800"/>
                </a:lnTo>
                <a:lnTo>
                  <a:pt x="524738" y="38100"/>
                </a:lnTo>
                <a:lnTo>
                  <a:pt x="995175" y="38100"/>
                </a:lnTo>
                <a:lnTo>
                  <a:pt x="926954" y="25400"/>
                </a:lnTo>
                <a:lnTo>
                  <a:pt x="865387" y="12700"/>
                </a:lnTo>
                <a:close/>
              </a:path>
              <a:path w="1487804" h="1435100">
                <a:moveTo>
                  <a:pt x="1238364" y="152400"/>
                </a:moveTo>
                <a:lnTo>
                  <a:pt x="1239134" y="159955"/>
                </a:lnTo>
                <a:lnTo>
                  <a:pt x="1238364" y="152400"/>
                </a:lnTo>
                <a:close/>
              </a:path>
              <a:path w="1487804" h="1435100">
                <a:moveTo>
                  <a:pt x="795286" y="0"/>
                </a:moveTo>
                <a:lnTo>
                  <a:pt x="763433" y="0"/>
                </a:lnTo>
                <a:lnTo>
                  <a:pt x="728701" y="12700"/>
                </a:lnTo>
                <a:lnTo>
                  <a:pt x="830059" y="12700"/>
                </a:lnTo>
                <a:lnTo>
                  <a:pt x="7952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13147" y="6221870"/>
            <a:ext cx="1487805" cy="1435100"/>
          </a:xfrm>
          <a:custGeom>
            <a:avLst/>
            <a:gdLst/>
            <a:ahLst/>
            <a:cxnLst/>
            <a:rect l="l" t="t" r="r" b="b"/>
            <a:pathLst>
              <a:path w="1487804" h="1435100">
                <a:moveTo>
                  <a:pt x="1239134" y="159955"/>
                </a:moveTo>
                <a:lnTo>
                  <a:pt x="1239659" y="165100"/>
                </a:lnTo>
                <a:lnTo>
                  <a:pt x="280568" y="165100"/>
                </a:lnTo>
                <a:lnTo>
                  <a:pt x="265164" y="177800"/>
                </a:lnTo>
                <a:lnTo>
                  <a:pt x="230706" y="215900"/>
                </a:lnTo>
                <a:lnTo>
                  <a:pt x="194198" y="254000"/>
                </a:lnTo>
                <a:lnTo>
                  <a:pt x="172643" y="279400"/>
                </a:lnTo>
                <a:lnTo>
                  <a:pt x="154139" y="304800"/>
                </a:lnTo>
                <a:lnTo>
                  <a:pt x="134035" y="330200"/>
                </a:lnTo>
                <a:lnTo>
                  <a:pt x="114350" y="355600"/>
                </a:lnTo>
                <a:lnTo>
                  <a:pt x="97104" y="381000"/>
                </a:lnTo>
                <a:lnTo>
                  <a:pt x="72609" y="431800"/>
                </a:lnTo>
                <a:lnTo>
                  <a:pt x="47812" y="482600"/>
                </a:lnTo>
                <a:lnTo>
                  <a:pt x="25680" y="533400"/>
                </a:lnTo>
                <a:lnTo>
                  <a:pt x="9177" y="584200"/>
                </a:lnTo>
                <a:lnTo>
                  <a:pt x="1270" y="635000"/>
                </a:lnTo>
                <a:lnTo>
                  <a:pt x="0" y="685800"/>
                </a:lnTo>
                <a:lnTo>
                  <a:pt x="1575" y="736600"/>
                </a:lnTo>
                <a:lnTo>
                  <a:pt x="5650" y="787400"/>
                </a:lnTo>
                <a:lnTo>
                  <a:pt x="11877" y="838200"/>
                </a:lnTo>
                <a:lnTo>
                  <a:pt x="19910" y="889000"/>
                </a:lnTo>
                <a:lnTo>
                  <a:pt x="29401" y="939800"/>
                </a:lnTo>
                <a:lnTo>
                  <a:pt x="40005" y="990600"/>
                </a:lnTo>
                <a:lnTo>
                  <a:pt x="52950" y="1041400"/>
                </a:lnTo>
                <a:lnTo>
                  <a:pt x="70308" y="1079500"/>
                </a:lnTo>
                <a:lnTo>
                  <a:pt x="91761" y="1117600"/>
                </a:lnTo>
                <a:lnTo>
                  <a:pt x="116991" y="1155700"/>
                </a:lnTo>
                <a:lnTo>
                  <a:pt x="145677" y="1193800"/>
                </a:lnTo>
                <a:lnTo>
                  <a:pt x="177501" y="1231900"/>
                </a:lnTo>
                <a:lnTo>
                  <a:pt x="212144" y="1257300"/>
                </a:lnTo>
                <a:lnTo>
                  <a:pt x="249288" y="1282700"/>
                </a:lnTo>
                <a:lnTo>
                  <a:pt x="288613" y="1308100"/>
                </a:lnTo>
                <a:lnTo>
                  <a:pt x="329801" y="1333500"/>
                </a:lnTo>
                <a:lnTo>
                  <a:pt x="372533" y="1358900"/>
                </a:lnTo>
                <a:lnTo>
                  <a:pt x="461353" y="1384300"/>
                </a:lnTo>
                <a:lnTo>
                  <a:pt x="506803" y="1409700"/>
                </a:lnTo>
                <a:lnTo>
                  <a:pt x="552521" y="1409700"/>
                </a:lnTo>
                <a:lnTo>
                  <a:pt x="643488" y="1435100"/>
                </a:lnTo>
                <a:lnTo>
                  <a:pt x="834434" y="1435100"/>
                </a:lnTo>
                <a:lnTo>
                  <a:pt x="931027" y="1409700"/>
                </a:lnTo>
                <a:lnTo>
                  <a:pt x="976212" y="1397000"/>
                </a:lnTo>
                <a:lnTo>
                  <a:pt x="1018070" y="1384300"/>
                </a:lnTo>
                <a:lnTo>
                  <a:pt x="1041992" y="1371600"/>
                </a:lnTo>
                <a:lnTo>
                  <a:pt x="940727" y="1371600"/>
                </a:lnTo>
                <a:lnTo>
                  <a:pt x="936853" y="1358900"/>
                </a:lnTo>
                <a:lnTo>
                  <a:pt x="1064306" y="1358900"/>
                </a:lnTo>
                <a:lnTo>
                  <a:pt x="1086620" y="1346200"/>
                </a:lnTo>
                <a:lnTo>
                  <a:pt x="1140491" y="1308100"/>
                </a:lnTo>
                <a:lnTo>
                  <a:pt x="1192140" y="1270000"/>
                </a:lnTo>
                <a:lnTo>
                  <a:pt x="1230101" y="1244600"/>
                </a:lnTo>
                <a:lnTo>
                  <a:pt x="1242910" y="1219200"/>
                </a:lnTo>
                <a:lnTo>
                  <a:pt x="1265314" y="1219200"/>
                </a:lnTo>
                <a:lnTo>
                  <a:pt x="1310193" y="1168400"/>
                </a:lnTo>
                <a:lnTo>
                  <a:pt x="1332988" y="1130300"/>
                </a:lnTo>
                <a:lnTo>
                  <a:pt x="1356233" y="1117600"/>
                </a:lnTo>
                <a:lnTo>
                  <a:pt x="1394244" y="1117600"/>
                </a:lnTo>
                <a:lnTo>
                  <a:pt x="1409042" y="1079500"/>
                </a:lnTo>
                <a:lnTo>
                  <a:pt x="1424306" y="1028700"/>
                </a:lnTo>
                <a:lnTo>
                  <a:pt x="1345692" y="1028700"/>
                </a:lnTo>
                <a:lnTo>
                  <a:pt x="1346288" y="1016000"/>
                </a:lnTo>
                <a:lnTo>
                  <a:pt x="1427173" y="1016000"/>
                </a:lnTo>
                <a:lnTo>
                  <a:pt x="1435773" y="977900"/>
                </a:lnTo>
                <a:lnTo>
                  <a:pt x="1441054" y="952500"/>
                </a:lnTo>
                <a:lnTo>
                  <a:pt x="1447323" y="939800"/>
                </a:lnTo>
                <a:lnTo>
                  <a:pt x="1452707" y="914400"/>
                </a:lnTo>
                <a:lnTo>
                  <a:pt x="1455331" y="901700"/>
                </a:lnTo>
                <a:lnTo>
                  <a:pt x="1450786" y="876300"/>
                </a:lnTo>
                <a:lnTo>
                  <a:pt x="1442850" y="863600"/>
                </a:lnTo>
                <a:lnTo>
                  <a:pt x="1445158" y="850900"/>
                </a:lnTo>
                <a:lnTo>
                  <a:pt x="1471345" y="850900"/>
                </a:lnTo>
                <a:lnTo>
                  <a:pt x="1474614" y="838200"/>
                </a:lnTo>
                <a:lnTo>
                  <a:pt x="1479254" y="825500"/>
                </a:lnTo>
                <a:lnTo>
                  <a:pt x="1483090" y="812800"/>
                </a:lnTo>
                <a:lnTo>
                  <a:pt x="1447965" y="812800"/>
                </a:lnTo>
                <a:lnTo>
                  <a:pt x="1447416" y="800100"/>
                </a:lnTo>
                <a:lnTo>
                  <a:pt x="1452033" y="800100"/>
                </a:lnTo>
                <a:lnTo>
                  <a:pt x="1456102" y="787400"/>
                </a:lnTo>
                <a:lnTo>
                  <a:pt x="1471845" y="762000"/>
                </a:lnTo>
                <a:lnTo>
                  <a:pt x="1480595" y="749300"/>
                </a:lnTo>
                <a:lnTo>
                  <a:pt x="1467751" y="749300"/>
                </a:lnTo>
                <a:lnTo>
                  <a:pt x="1470870" y="736600"/>
                </a:lnTo>
                <a:lnTo>
                  <a:pt x="1469670" y="736600"/>
                </a:lnTo>
                <a:lnTo>
                  <a:pt x="1467164" y="723900"/>
                </a:lnTo>
                <a:lnTo>
                  <a:pt x="333616" y="723900"/>
                </a:lnTo>
                <a:lnTo>
                  <a:pt x="334530" y="711200"/>
                </a:lnTo>
                <a:lnTo>
                  <a:pt x="900163" y="711200"/>
                </a:lnTo>
                <a:lnTo>
                  <a:pt x="899388" y="698500"/>
                </a:lnTo>
                <a:lnTo>
                  <a:pt x="1461941" y="698500"/>
                </a:lnTo>
                <a:lnTo>
                  <a:pt x="1464157" y="685800"/>
                </a:lnTo>
                <a:lnTo>
                  <a:pt x="377297" y="685800"/>
                </a:lnTo>
                <a:lnTo>
                  <a:pt x="370973" y="675279"/>
                </a:lnTo>
                <a:lnTo>
                  <a:pt x="368447" y="673100"/>
                </a:lnTo>
                <a:lnTo>
                  <a:pt x="688606" y="673100"/>
                </a:lnTo>
                <a:lnTo>
                  <a:pt x="693547" y="660400"/>
                </a:lnTo>
                <a:lnTo>
                  <a:pt x="1470713" y="660400"/>
                </a:lnTo>
                <a:lnTo>
                  <a:pt x="1474230" y="635000"/>
                </a:lnTo>
                <a:lnTo>
                  <a:pt x="1479902" y="622300"/>
                </a:lnTo>
                <a:lnTo>
                  <a:pt x="1485734" y="596900"/>
                </a:lnTo>
                <a:lnTo>
                  <a:pt x="1483906" y="596900"/>
                </a:lnTo>
                <a:lnTo>
                  <a:pt x="1478546" y="571500"/>
                </a:lnTo>
                <a:lnTo>
                  <a:pt x="1487538" y="571500"/>
                </a:lnTo>
                <a:lnTo>
                  <a:pt x="1480652" y="558800"/>
                </a:lnTo>
                <a:lnTo>
                  <a:pt x="1467707" y="546100"/>
                </a:lnTo>
                <a:lnTo>
                  <a:pt x="1460181" y="533400"/>
                </a:lnTo>
                <a:lnTo>
                  <a:pt x="1469555" y="520700"/>
                </a:lnTo>
                <a:lnTo>
                  <a:pt x="1477260" y="520700"/>
                </a:lnTo>
                <a:lnTo>
                  <a:pt x="1475688" y="508000"/>
                </a:lnTo>
                <a:lnTo>
                  <a:pt x="1456956" y="508000"/>
                </a:lnTo>
                <a:lnTo>
                  <a:pt x="1455039" y="495300"/>
                </a:lnTo>
                <a:lnTo>
                  <a:pt x="1439583" y="495300"/>
                </a:lnTo>
                <a:lnTo>
                  <a:pt x="1442326" y="482600"/>
                </a:lnTo>
                <a:lnTo>
                  <a:pt x="1472659" y="482600"/>
                </a:lnTo>
                <a:lnTo>
                  <a:pt x="1471202" y="469900"/>
                </a:lnTo>
                <a:lnTo>
                  <a:pt x="1410855" y="469900"/>
                </a:lnTo>
                <a:lnTo>
                  <a:pt x="1409162" y="457200"/>
                </a:lnTo>
                <a:lnTo>
                  <a:pt x="1417396" y="444500"/>
                </a:lnTo>
                <a:lnTo>
                  <a:pt x="1442304" y="444500"/>
                </a:lnTo>
                <a:lnTo>
                  <a:pt x="1437936" y="431800"/>
                </a:lnTo>
                <a:lnTo>
                  <a:pt x="1464157" y="419100"/>
                </a:lnTo>
                <a:lnTo>
                  <a:pt x="1473183" y="419100"/>
                </a:lnTo>
                <a:lnTo>
                  <a:pt x="1467820" y="406400"/>
                </a:lnTo>
                <a:lnTo>
                  <a:pt x="1422781" y="406400"/>
                </a:lnTo>
                <a:lnTo>
                  <a:pt x="1427789" y="393700"/>
                </a:lnTo>
                <a:lnTo>
                  <a:pt x="1461267" y="393700"/>
                </a:lnTo>
                <a:lnTo>
                  <a:pt x="1454715" y="381000"/>
                </a:lnTo>
                <a:lnTo>
                  <a:pt x="847598" y="381000"/>
                </a:lnTo>
                <a:lnTo>
                  <a:pt x="848309" y="368300"/>
                </a:lnTo>
                <a:lnTo>
                  <a:pt x="1407762" y="368300"/>
                </a:lnTo>
                <a:lnTo>
                  <a:pt x="1407562" y="367389"/>
                </a:lnTo>
                <a:lnTo>
                  <a:pt x="1403725" y="355600"/>
                </a:lnTo>
                <a:lnTo>
                  <a:pt x="1393847" y="355600"/>
                </a:lnTo>
                <a:lnTo>
                  <a:pt x="1394213" y="342900"/>
                </a:lnTo>
                <a:lnTo>
                  <a:pt x="1397173" y="342900"/>
                </a:lnTo>
                <a:lnTo>
                  <a:pt x="1399400" y="330200"/>
                </a:lnTo>
                <a:lnTo>
                  <a:pt x="1404797" y="330200"/>
                </a:lnTo>
                <a:lnTo>
                  <a:pt x="1410843" y="317500"/>
                </a:lnTo>
                <a:lnTo>
                  <a:pt x="952919" y="317500"/>
                </a:lnTo>
                <a:lnTo>
                  <a:pt x="953312" y="304800"/>
                </a:lnTo>
                <a:lnTo>
                  <a:pt x="1399400" y="304800"/>
                </a:lnTo>
                <a:lnTo>
                  <a:pt x="1388726" y="292100"/>
                </a:lnTo>
                <a:lnTo>
                  <a:pt x="1359924" y="266700"/>
                </a:lnTo>
                <a:lnTo>
                  <a:pt x="745121" y="266700"/>
                </a:lnTo>
                <a:lnTo>
                  <a:pt x="744791" y="254000"/>
                </a:lnTo>
                <a:lnTo>
                  <a:pt x="850370" y="254000"/>
                </a:lnTo>
                <a:lnTo>
                  <a:pt x="852976" y="248243"/>
                </a:lnTo>
                <a:lnTo>
                  <a:pt x="852817" y="241300"/>
                </a:lnTo>
                <a:lnTo>
                  <a:pt x="1332249" y="241300"/>
                </a:lnTo>
                <a:lnTo>
                  <a:pt x="1318412" y="228600"/>
                </a:lnTo>
                <a:lnTo>
                  <a:pt x="1285876" y="203200"/>
                </a:lnTo>
                <a:lnTo>
                  <a:pt x="271000" y="203200"/>
                </a:lnTo>
                <a:lnTo>
                  <a:pt x="271090" y="190500"/>
                </a:lnTo>
                <a:lnTo>
                  <a:pt x="1269607" y="190500"/>
                </a:lnTo>
                <a:lnTo>
                  <a:pt x="1239134" y="159955"/>
                </a:lnTo>
                <a:close/>
              </a:path>
              <a:path w="1487804" h="1435100">
                <a:moveTo>
                  <a:pt x="941197" y="1358900"/>
                </a:moveTo>
                <a:lnTo>
                  <a:pt x="936853" y="1358900"/>
                </a:lnTo>
                <a:lnTo>
                  <a:pt x="940727" y="1371600"/>
                </a:lnTo>
                <a:lnTo>
                  <a:pt x="941197" y="1358900"/>
                </a:lnTo>
                <a:close/>
              </a:path>
              <a:path w="1487804" h="1435100">
                <a:moveTo>
                  <a:pt x="1064306" y="1358900"/>
                </a:moveTo>
                <a:lnTo>
                  <a:pt x="941197" y="1358900"/>
                </a:lnTo>
                <a:lnTo>
                  <a:pt x="940727" y="1371600"/>
                </a:lnTo>
                <a:lnTo>
                  <a:pt x="1041992" y="1371600"/>
                </a:lnTo>
                <a:lnTo>
                  <a:pt x="1064306" y="1358900"/>
                </a:lnTo>
                <a:close/>
              </a:path>
              <a:path w="1487804" h="1435100">
                <a:moveTo>
                  <a:pt x="1200079" y="1320296"/>
                </a:moveTo>
                <a:lnTo>
                  <a:pt x="1199374" y="1320800"/>
                </a:lnTo>
                <a:lnTo>
                  <a:pt x="1183551" y="1333500"/>
                </a:lnTo>
                <a:lnTo>
                  <a:pt x="1199488" y="1320800"/>
                </a:lnTo>
                <a:lnTo>
                  <a:pt x="1200079" y="1320296"/>
                </a:lnTo>
                <a:close/>
              </a:path>
              <a:path w="1487804" h="1435100">
                <a:moveTo>
                  <a:pt x="1296606" y="1244600"/>
                </a:moveTo>
                <a:lnTo>
                  <a:pt x="1273759" y="1244600"/>
                </a:lnTo>
                <a:lnTo>
                  <a:pt x="1272969" y="1245498"/>
                </a:lnTo>
                <a:lnTo>
                  <a:pt x="1258705" y="1270000"/>
                </a:lnTo>
                <a:lnTo>
                  <a:pt x="1229288" y="1295400"/>
                </a:lnTo>
                <a:lnTo>
                  <a:pt x="1200079" y="1320296"/>
                </a:lnTo>
                <a:lnTo>
                  <a:pt x="1234921" y="1295400"/>
                </a:lnTo>
                <a:lnTo>
                  <a:pt x="1273046" y="1270000"/>
                </a:lnTo>
                <a:lnTo>
                  <a:pt x="1296606" y="1244600"/>
                </a:lnTo>
                <a:close/>
              </a:path>
              <a:path w="1487804" h="1435100">
                <a:moveTo>
                  <a:pt x="1262851" y="1257009"/>
                </a:moveTo>
                <a:lnTo>
                  <a:pt x="1262595" y="1257300"/>
                </a:lnTo>
                <a:lnTo>
                  <a:pt x="1262851" y="1257009"/>
                </a:lnTo>
                <a:close/>
              </a:path>
              <a:path w="1487804" h="1435100">
                <a:moveTo>
                  <a:pt x="1394244" y="1117600"/>
                </a:moveTo>
                <a:lnTo>
                  <a:pt x="1356233" y="1117600"/>
                </a:lnTo>
                <a:lnTo>
                  <a:pt x="1343464" y="1155700"/>
                </a:lnTo>
                <a:lnTo>
                  <a:pt x="1314389" y="1193800"/>
                </a:lnTo>
                <a:lnTo>
                  <a:pt x="1282852" y="1219200"/>
                </a:lnTo>
                <a:lnTo>
                  <a:pt x="1262851" y="1257009"/>
                </a:lnTo>
                <a:lnTo>
                  <a:pt x="1272969" y="1245498"/>
                </a:lnTo>
                <a:lnTo>
                  <a:pt x="1273492" y="1244600"/>
                </a:lnTo>
                <a:lnTo>
                  <a:pt x="1296606" y="1244600"/>
                </a:lnTo>
                <a:lnTo>
                  <a:pt x="1333764" y="1206500"/>
                </a:lnTo>
                <a:lnTo>
                  <a:pt x="1364442" y="1168400"/>
                </a:lnTo>
                <a:lnTo>
                  <a:pt x="1389311" y="1130300"/>
                </a:lnTo>
                <a:lnTo>
                  <a:pt x="1394244" y="1117600"/>
                </a:lnTo>
                <a:close/>
              </a:path>
              <a:path w="1487804" h="1435100">
                <a:moveTo>
                  <a:pt x="1273759" y="1244600"/>
                </a:moveTo>
                <a:lnTo>
                  <a:pt x="1273492" y="1244600"/>
                </a:lnTo>
                <a:lnTo>
                  <a:pt x="1272969" y="1245498"/>
                </a:lnTo>
                <a:lnTo>
                  <a:pt x="1273759" y="1244600"/>
                </a:lnTo>
                <a:close/>
              </a:path>
              <a:path w="1487804" h="1435100">
                <a:moveTo>
                  <a:pt x="1352651" y="1016000"/>
                </a:moveTo>
                <a:lnTo>
                  <a:pt x="1346288" y="1016000"/>
                </a:lnTo>
                <a:lnTo>
                  <a:pt x="1345692" y="1028700"/>
                </a:lnTo>
                <a:lnTo>
                  <a:pt x="1354061" y="1028700"/>
                </a:lnTo>
                <a:lnTo>
                  <a:pt x="1352651" y="1016000"/>
                </a:lnTo>
                <a:close/>
              </a:path>
              <a:path w="1487804" h="1435100">
                <a:moveTo>
                  <a:pt x="1427173" y="1016000"/>
                </a:moveTo>
                <a:lnTo>
                  <a:pt x="1352651" y="1016000"/>
                </a:lnTo>
                <a:lnTo>
                  <a:pt x="1354061" y="1028700"/>
                </a:lnTo>
                <a:lnTo>
                  <a:pt x="1424306" y="1028700"/>
                </a:lnTo>
                <a:lnTo>
                  <a:pt x="1427173" y="1016000"/>
                </a:lnTo>
                <a:close/>
              </a:path>
              <a:path w="1487804" h="1435100">
                <a:moveTo>
                  <a:pt x="1452033" y="800100"/>
                </a:moveTo>
                <a:lnTo>
                  <a:pt x="1447416" y="800100"/>
                </a:lnTo>
                <a:lnTo>
                  <a:pt x="1447965" y="812800"/>
                </a:lnTo>
                <a:lnTo>
                  <a:pt x="1452033" y="800100"/>
                </a:lnTo>
                <a:close/>
              </a:path>
              <a:path w="1487804" h="1435100">
                <a:moveTo>
                  <a:pt x="1483944" y="800100"/>
                </a:moveTo>
                <a:lnTo>
                  <a:pt x="1452033" y="800100"/>
                </a:lnTo>
                <a:lnTo>
                  <a:pt x="1447965" y="812800"/>
                </a:lnTo>
                <a:lnTo>
                  <a:pt x="1483090" y="812800"/>
                </a:lnTo>
                <a:lnTo>
                  <a:pt x="1483944" y="800100"/>
                </a:lnTo>
                <a:close/>
              </a:path>
              <a:path w="1487804" h="1435100">
                <a:moveTo>
                  <a:pt x="1478546" y="723900"/>
                </a:moveTo>
                <a:lnTo>
                  <a:pt x="1473465" y="736600"/>
                </a:lnTo>
                <a:lnTo>
                  <a:pt x="1478102" y="736600"/>
                </a:lnTo>
                <a:lnTo>
                  <a:pt x="1478546" y="723900"/>
                </a:lnTo>
                <a:close/>
              </a:path>
              <a:path w="1487804" h="1435100">
                <a:moveTo>
                  <a:pt x="896442" y="711200"/>
                </a:moveTo>
                <a:lnTo>
                  <a:pt x="334530" y="711200"/>
                </a:lnTo>
                <a:lnTo>
                  <a:pt x="333616" y="723900"/>
                </a:lnTo>
                <a:lnTo>
                  <a:pt x="890346" y="723900"/>
                </a:lnTo>
                <a:lnTo>
                  <a:pt x="896442" y="711200"/>
                </a:lnTo>
                <a:close/>
              </a:path>
              <a:path w="1487804" h="1435100">
                <a:moveTo>
                  <a:pt x="1465948" y="711200"/>
                </a:moveTo>
                <a:lnTo>
                  <a:pt x="896442" y="711200"/>
                </a:lnTo>
                <a:lnTo>
                  <a:pt x="890346" y="723900"/>
                </a:lnTo>
                <a:lnTo>
                  <a:pt x="1467164" y="723900"/>
                </a:lnTo>
                <a:lnTo>
                  <a:pt x="1465948" y="711200"/>
                </a:lnTo>
                <a:close/>
              </a:path>
              <a:path w="1487804" h="1435100">
                <a:moveTo>
                  <a:pt x="1447965" y="698500"/>
                </a:moveTo>
                <a:lnTo>
                  <a:pt x="899388" y="698500"/>
                </a:lnTo>
                <a:lnTo>
                  <a:pt x="900163" y="711200"/>
                </a:lnTo>
                <a:lnTo>
                  <a:pt x="1451438" y="711200"/>
                </a:lnTo>
                <a:lnTo>
                  <a:pt x="1447965" y="698500"/>
                </a:lnTo>
                <a:close/>
              </a:path>
              <a:path w="1487804" h="1435100">
                <a:moveTo>
                  <a:pt x="1471350" y="685800"/>
                </a:moveTo>
                <a:lnTo>
                  <a:pt x="1464157" y="685800"/>
                </a:lnTo>
                <a:lnTo>
                  <a:pt x="1461941" y="698500"/>
                </a:lnTo>
                <a:lnTo>
                  <a:pt x="1456899" y="711200"/>
                </a:lnTo>
                <a:lnTo>
                  <a:pt x="1475426" y="711200"/>
                </a:lnTo>
                <a:lnTo>
                  <a:pt x="1479099" y="698500"/>
                </a:lnTo>
                <a:lnTo>
                  <a:pt x="1464738" y="698500"/>
                </a:lnTo>
                <a:lnTo>
                  <a:pt x="1471350" y="685800"/>
                </a:lnTo>
                <a:close/>
              </a:path>
              <a:path w="1487804" h="1435100">
                <a:moveTo>
                  <a:pt x="1476806" y="685800"/>
                </a:moveTo>
                <a:lnTo>
                  <a:pt x="1471350" y="685800"/>
                </a:lnTo>
                <a:lnTo>
                  <a:pt x="1464738" y="698500"/>
                </a:lnTo>
                <a:lnTo>
                  <a:pt x="1480400" y="698500"/>
                </a:lnTo>
                <a:lnTo>
                  <a:pt x="1476806" y="685800"/>
                </a:lnTo>
                <a:close/>
              </a:path>
              <a:path w="1487804" h="1435100">
                <a:moveTo>
                  <a:pt x="1485734" y="685800"/>
                </a:moveTo>
                <a:lnTo>
                  <a:pt x="1480400" y="698500"/>
                </a:lnTo>
                <a:lnTo>
                  <a:pt x="1481143" y="698500"/>
                </a:lnTo>
                <a:lnTo>
                  <a:pt x="1485734" y="685800"/>
                </a:lnTo>
                <a:close/>
              </a:path>
              <a:path w="1487804" h="1435100">
                <a:moveTo>
                  <a:pt x="383222" y="673100"/>
                </a:moveTo>
                <a:lnTo>
                  <a:pt x="369663" y="673100"/>
                </a:lnTo>
                <a:lnTo>
                  <a:pt x="370973" y="675279"/>
                </a:lnTo>
                <a:lnTo>
                  <a:pt x="383171" y="685800"/>
                </a:lnTo>
                <a:lnTo>
                  <a:pt x="384721" y="685800"/>
                </a:lnTo>
                <a:lnTo>
                  <a:pt x="383222" y="673100"/>
                </a:lnTo>
                <a:close/>
              </a:path>
              <a:path w="1487804" h="1435100">
                <a:moveTo>
                  <a:pt x="1470713" y="660400"/>
                </a:moveTo>
                <a:lnTo>
                  <a:pt x="693547" y="660400"/>
                </a:lnTo>
                <a:lnTo>
                  <a:pt x="688606" y="673100"/>
                </a:lnTo>
                <a:lnTo>
                  <a:pt x="383247" y="673100"/>
                </a:lnTo>
                <a:lnTo>
                  <a:pt x="384721" y="685800"/>
                </a:lnTo>
                <a:lnTo>
                  <a:pt x="1471345" y="685800"/>
                </a:lnTo>
                <a:lnTo>
                  <a:pt x="1470713" y="660400"/>
                </a:lnTo>
                <a:close/>
              </a:path>
              <a:path w="1487804" h="1435100">
                <a:moveTo>
                  <a:pt x="1474939" y="673100"/>
                </a:moveTo>
                <a:lnTo>
                  <a:pt x="1474038" y="685800"/>
                </a:lnTo>
                <a:lnTo>
                  <a:pt x="1474381" y="685800"/>
                </a:lnTo>
                <a:lnTo>
                  <a:pt x="1474939" y="673100"/>
                </a:lnTo>
                <a:close/>
              </a:path>
              <a:path w="1487804" h="1435100">
                <a:moveTo>
                  <a:pt x="369663" y="673100"/>
                </a:moveTo>
                <a:lnTo>
                  <a:pt x="368447" y="673100"/>
                </a:lnTo>
                <a:lnTo>
                  <a:pt x="370973" y="675279"/>
                </a:lnTo>
                <a:lnTo>
                  <a:pt x="369663" y="673100"/>
                </a:lnTo>
                <a:close/>
              </a:path>
              <a:path w="1487804" h="1435100">
                <a:moveTo>
                  <a:pt x="1477260" y="520700"/>
                </a:moveTo>
                <a:lnTo>
                  <a:pt x="1471177" y="520700"/>
                </a:lnTo>
                <a:lnTo>
                  <a:pt x="1474389" y="533400"/>
                </a:lnTo>
                <a:lnTo>
                  <a:pt x="1480337" y="533400"/>
                </a:lnTo>
                <a:lnTo>
                  <a:pt x="1477260" y="520700"/>
                </a:lnTo>
                <a:close/>
              </a:path>
              <a:path w="1487804" h="1435100">
                <a:moveTo>
                  <a:pt x="1472659" y="482600"/>
                </a:moveTo>
                <a:lnTo>
                  <a:pt x="1460921" y="482600"/>
                </a:lnTo>
                <a:lnTo>
                  <a:pt x="1464725" y="495300"/>
                </a:lnTo>
                <a:lnTo>
                  <a:pt x="1465096" y="495300"/>
                </a:lnTo>
                <a:lnTo>
                  <a:pt x="1456956" y="508000"/>
                </a:lnTo>
                <a:lnTo>
                  <a:pt x="1475688" y="508000"/>
                </a:lnTo>
                <a:lnTo>
                  <a:pt x="1474115" y="495300"/>
                </a:lnTo>
                <a:lnTo>
                  <a:pt x="1472659" y="482600"/>
                </a:lnTo>
                <a:close/>
              </a:path>
              <a:path w="1487804" h="1435100">
                <a:moveTo>
                  <a:pt x="1459903" y="482600"/>
                </a:moveTo>
                <a:lnTo>
                  <a:pt x="1446536" y="482600"/>
                </a:lnTo>
                <a:lnTo>
                  <a:pt x="1449755" y="495300"/>
                </a:lnTo>
                <a:lnTo>
                  <a:pt x="1455039" y="495300"/>
                </a:lnTo>
                <a:lnTo>
                  <a:pt x="1459903" y="482600"/>
                </a:lnTo>
                <a:close/>
              </a:path>
              <a:path w="1487804" h="1435100">
                <a:moveTo>
                  <a:pt x="1468818" y="444500"/>
                </a:moveTo>
                <a:lnTo>
                  <a:pt x="1417396" y="444500"/>
                </a:lnTo>
                <a:lnTo>
                  <a:pt x="1418054" y="457200"/>
                </a:lnTo>
                <a:lnTo>
                  <a:pt x="1419794" y="469900"/>
                </a:lnTo>
                <a:lnTo>
                  <a:pt x="1471202" y="469900"/>
                </a:lnTo>
                <a:lnTo>
                  <a:pt x="1468818" y="444500"/>
                </a:lnTo>
                <a:close/>
              </a:path>
              <a:path w="1487804" h="1435100">
                <a:moveTo>
                  <a:pt x="1473183" y="419100"/>
                </a:moveTo>
                <a:lnTo>
                  <a:pt x="1471786" y="419100"/>
                </a:lnTo>
                <a:lnTo>
                  <a:pt x="1474703" y="431800"/>
                </a:lnTo>
                <a:lnTo>
                  <a:pt x="1478546" y="431800"/>
                </a:lnTo>
                <a:lnTo>
                  <a:pt x="1473183" y="419100"/>
                </a:lnTo>
                <a:close/>
              </a:path>
              <a:path w="1487804" h="1435100">
                <a:moveTo>
                  <a:pt x="1438492" y="405845"/>
                </a:moveTo>
                <a:lnTo>
                  <a:pt x="1438400" y="406400"/>
                </a:lnTo>
                <a:lnTo>
                  <a:pt x="1438973" y="406400"/>
                </a:lnTo>
                <a:lnTo>
                  <a:pt x="1438492" y="405845"/>
                </a:lnTo>
                <a:close/>
              </a:path>
              <a:path w="1487804" h="1435100">
                <a:moveTo>
                  <a:pt x="1461267" y="393700"/>
                </a:moveTo>
                <a:lnTo>
                  <a:pt x="1453683" y="393700"/>
                </a:lnTo>
                <a:lnTo>
                  <a:pt x="1462039" y="406400"/>
                </a:lnTo>
                <a:lnTo>
                  <a:pt x="1467820" y="406400"/>
                </a:lnTo>
                <a:lnTo>
                  <a:pt x="1461267" y="393700"/>
                </a:lnTo>
                <a:close/>
              </a:path>
              <a:path w="1487804" h="1435100">
                <a:moveTo>
                  <a:pt x="1440503" y="393700"/>
                </a:moveTo>
                <a:lnTo>
                  <a:pt x="1427949" y="393700"/>
                </a:lnTo>
                <a:lnTo>
                  <a:pt x="1438492" y="405845"/>
                </a:lnTo>
                <a:lnTo>
                  <a:pt x="1440503" y="393700"/>
                </a:lnTo>
                <a:close/>
              </a:path>
              <a:path w="1487804" h="1435100">
                <a:moveTo>
                  <a:pt x="1443181" y="368300"/>
                </a:moveTo>
                <a:lnTo>
                  <a:pt x="848309" y="368300"/>
                </a:lnTo>
                <a:lnTo>
                  <a:pt x="847598" y="381000"/>
                </a:lnTo>
                <a:lnTo>
                  <a:pt x="1454715" y="381000"/>
                </a:lnTo>
                <a:lnTo>
                  <a:pt x="1443181" y="368300"/>
                </a:lnTo>
                <a:close/>
              </a:path>
              <a:path w="1487804" h="1435100">
                <a:moveTo>
                  <a:pt x="1407562" y="367389"/>
                </a:moveTo>
                <a:lnTo>
                  <a:pt x="1407762" y="368300"/>
                </a:lnTo>
                <a:lnTo>
                  <a:pt x="1407562" y="367389"/>
                </a:lnTo>
                <a:close/>
              </a:path>
              <a:path w="1487804" h="1435100">
                <a:moveTo>
                  <a:pt x="1412869" y="330200"/>
                </a:moveTo>
                <a:lnTo>
                  <a:pt x="1399400" y="330200"/>
                </a:lnTo>
                <a:lnTo>
                  <a:pt x="1407562" y="367389"/>
                </a:lnTo>
                <a:lnTo>
                  <a:pt x="1407858" y="368300"/>
                </a:lnTo>
                <a:lnTo>
                  <a:pt x="1437170" y="368300"/>
                </a:lnTo>
                <a:lnTo>
                  <a:pt x="1439250" y="355600"/>
                </a:lnTo>
                <a:lnTo>
                  <a:pt x="1436403" y="342900"/>
                </a:lnTo>
                <a:lnTo>
                  <a:pt x="1412265" y="342900"/>
                </a:lnTo>
                <a:lnTo>
                  <a:pt x="1412869" y="330200"/>
                </a:lnTo>
                <a:close/>
              </a:path>
              <a:path w="1487804" h="1435100">
                <a:moveTo>
                  <a:pt x="1416735" y="330200"/>
                </a:moveTo>
                <a:lnTo>
                  <a:pt x="1412869" y="330200"/>
                </a:lnTo>
                <a:lnTo>
                  <a:pt x="1413789" y="342900"/>
                </a:lnTo>
                <a:lnTo>
                  <a:pt x="1416735" y="330200"/>
                </a:lnTo>
                <a:close/>
              </a:path>
              <a:path w="1487804" h="1435100">
                <a:moveTo>
                  <a:pt x="1359167" y="304800"/>
                </a:moveTo>
                <a:lnTo>
                  <a:pt x="953312" y="304800"/>
                </a:lnTo>
                <a:lnTo>
                  <a:pt x="952919" y="317500"/>
                </a:lnTo>
                <a:lnTo>
                  <a:pt x="1360208" y="317500"/>
                </a:lnTo>
                <a:lnTo>
                  <a:pt x="1359167" y="304800"/>
                </a:lnTo>
                <a:close/>
              </a:path>
              <a:path w="1487804" h="1435100">
                <a:moveTo>
                  <a:pt x="1392355" y="304800"/>
                </a:moveTo>
                <a:lnTo>
                  <a:pt x="1370203" y="304800"/>
                </a:lnTo>
                <a:lnTo>
                  <a:pt x="1373733" y="317500"/>
                </a:lnTo>
                <a:lnTo>
                  <a:pt x="1400519" y="317500"/>
                </a:lnTo>
                <a:lnTo>
                  <a:pt x="1392355" y="304800"/>
                </a:lnTo>
                <a:close/>
              </a:path>
              <a:path w="1487804" h="1435100">
                <a:moveTo>
                  <a:pt x="1332249" y="241300"/>
                </a:moveTo>
                <a:lnTo>
                  <a:pt x="856119" y="241300"/>
                </a:lnTo>
                <a:lnTo>
                  <a:pt x="852976" y="248243"/>
                </a:lnTo>
                <a:lnTo>
                  <a:pt x="853108" y="254000"/>
                </a:lnTo>
                <a:lnTo>
                  <a:pt x="744791" y="254000"/>
                </a:lnTo>
                <a:lnTo>
                  <a:pt x="745121" y="266700"/>
                </a:lnTo>
                <a:lnTo>
                  <a:pt x="1359924" y="266700"/>
                </a:lnTo>
                <a:lnTo>
                  <a:pt x="1332249" y="241300"/>
                </a:lnTo>
                <a:close/>
              </a:path>
              <a:path w="1487804" h="1435100">
                <a:moveTo>
                  <a:pt x="852976" y="248243"/>
                </a:moveTo>
                <a:lnTo>
                  <a:pt x="850370" y="254000"/>
                </a:lnTo>
                <a:lnTo>
                  <a:pt x="853108" y="254000"/>
                </a:lnTo>
                <a:lnTo>
                  <a:pt x="852976" y="248243"/>
                </a:lnTo>
                <a:close/>
              </a:path>
              <a:path w="1487804" h="1435100">
                <a:moveTo>
                  <a:pt x="1269607" y="190500"/>
                </a:moveTo>
                <a:lnTo>
                  <a:pt x="281139" y="190500"/>
                </a:lnTo>
                <a:lnTo>
                  <a:pt x="281242" y="203200"/>
                </a:lnTo>
                <a:lnTo>
                  <a:pt x="1285876" y="203200"/>
                </a:lnTo>
                <a:lnTo>
                  <a:pt x="1269607" y="190500"/>
                </a:lnTo>
                <a:close/>
              </a:path>
              <a:path w="1487804" h="1435100">
                <a:moveTo>
                  <a:pt x="865387" y="12700"/>
                </a:moveTo>
                <a:lnTo>
                  <a:pt x="616224" y="12700"/>
                </a:lnTo>
                <a:lnTo>
                  <a:pt x="569440" y="25400"/>
                </a:lnTo>
                <a:lnTo>
                  <a:pt x="536003" y="50800"/>
                </a:lnTo>
                <a:lnTo>
                  <a:pt x="490112" y="50800"/>
                </a:lnTo>
                <a:lnTo>
                  <a:pt x="450332" y="63500"/>
                </a:lnTo>
                <a:lnTo>
                  <a:pt x="423608" y="63500"/>
                </a:lnTo>
                <a:lnTo>
                  <a:pt x="381892" y="88900"/>
                </a:lnTo>
                <a:lnTo>
                  <a:pt x="330519" y="101600"/>
                </a:lnTo>
                <a:lnTo>
                  <a:pt x="282739" y="139700"/>
                </a:lnTo>
                <a:lnTo>
                  <a:pt x="251802" y="165100"/>
                </a:lnTo>
                <a:lnTo>
                  <a:pt x="1239659" y="165100"/>
                </a:lnTo>
                <a:lnTo>
                  <a:pt x="1239129" y="159949"/>
                </a:lnTo>
                <a:lnTo>
                  <a:pt x="1218927" y="139700"/>
                </a:lnTo>
                <a:lnTo>
                  <a:pt x="1171787" y="114300"/>
                </a:lnTo>
                <a:lnTo>
                  <a:pt x="1133607" y="88900"/>
                </a:lnTo>
                <a:lnTo>
                  <a:pt x="1111150" y="88900"/>
                </a:lnTo>
                <a:lnTo>
                  <a:pt x="1100037" y="76200"/>
                </a:lnTo>
                <a:lnTo>
                  <a:pt x="1084668" y="76200"/>
                </a:lnTo>
                <a:lnTo>
                  <a:pt x="1073251" y="63500"/>
                </a:lnTo>
                <a:lnTo>
                  <a:pt x="1050468" y="50800"/>
                </a:lnTo>
                <a:lnTo>
                  <a:pt x="536003" y="50800"/>
                </a:lnTo>
                <a:lnTo>
                  <a:pt x="524738" y="38100"/>
                </a:lnTo>
                <a:lnTo>
                  <a:pt x="995175" y="38100"/>
                </a:lnTo>
                <a:lnTo>
                  <a:pt x="926954" y="25400"/>
                </a:lnTo>
                <a:lnTo>
                  <a:pt x="865387" y="12700"/>
                </a:lnTo>
                <a:close/>
              </a:path>
              <a:path w="1487804" h="1435100">
                <a:moveTo>
                  <a:pt x="1238364" y="152400"/>
                </a:moveTo>
                <a:lnTo>
                  <a:pt x="1239134" y="159955"/>
                </a:lnTo>
                <a:lnTo>
                  <a:pt x="1238364" y="152400"/>
                </a:lnTo>
                <a:close/>
              </a:path>
              <a:path w="1487804" h="1435100">
                <a:moveTo>
                  <a:pt x="795286" y="0"/>
                </a:moveTo>
                <a:lnTo>
                  <a:pt x="763433" y="0"/>
                </a:lnTo>
                <a:lnTo>
                  <a:pt x="728701" y="12700"/>
                </a:lnTo>
                <a:lnTo>
                  <a:pt x="830059" y="12700"/>
                </a:lnTo>
                <a:lnTo>
                  <a:pt x="7952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460849" y="9171582"/>
            <a:ext cx="41255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" spc="-50" dirty="0">
                <a:solidFill>
                  <a:srgbClr val="FFFFFF"/>
                </a:solidFill>
                <a:latin typeface="Verdana"/>
                <a:cs typeface="Verdana"/>
              </a:rPr>
              <a:t>IRI</a:t>
            </a:r>
            <a:r>
              <a:rPr sz="6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FFFFFF"/>
                </a:solidFill>
                <a:latin typeface="Verdana"/>
                <a:cs typeface="Verdana"/>
              </a:rPr>
              <a:t>Total</a:t>
            </a:r>
            <a:r>
              <a:rPr sz="6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Verdana"/>
                <a:cs typeface="Verdana"/>
              </a:rPr>
              <a:t>US</a:t>
            </a:r>
            <a:r>
              <a:rPr sz="6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20" dirty="0">
                <a:solidFill>
                  <a:srgbClr val="FFFFFF"/>
                </a:solidFill>
                <a:latin typeface="Verdana"/>
                <a:cs typeface="Verdana"/>
              </a:rPr>
              <a:t>MULO</a:t>
            </a:r>
            <a:r>
              <a:rPr sz="6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FFFFFF"/>
                </a:solidFill>
                <a:latin typeface="Verdana"/>
                <a:cs typeface="Verdana"/>
              </a:rPr>
              <a:t>Plus</a:t>
            </a:r>
            <a:r>
              <a:rPr sz="6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-20" dirty="0">
                <a:solidFill>
                  <a:srgbClr val="FFFFFF"/>
                </a:solidFill>
                <a:latin typeface="Verdana"/>
                <a:cs typeface="Verdana"/>
              </a:rPr>
              <a:t>Sum</a:t>
            </a:r>
            <a:r>
              <a:rPr sz="6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15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6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FFFFFF"/>
                </a:solidFill>
                <a:latin typeface="Verdana"/>
                <a:cs typeface="Verdana"/>
              </a:rPr>
              <a:t>Liquor.</a:t>
            </a:r>
            <a:r>
              <a:rPr sz="6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Verdana"/>
                <a:cs typeface="Verdana"/>
              </a:rPr>
              <a:t>Latest</a:t>
            </a:r>
            <a:r>
              <a:rPr sz="6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-25" dirty="0">
                <a:solidFill>
                  <a:srgbClr val="FFFFFF"/>
                </a:solidFill>
                <a:latin typeface="Verdana"/>
                <a:cs typeface="Verdana"/>
              </a:rPr>
              <a:t>52</a:t>
            </a:r>
            <a:r>
              <a:rPr sz="6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Verdana"/>
                <a:cs typeface="Verdana"/>
              </a:rPr>
              <a:t>weeks</a:t>
            </a:r>
            <a:r>
              <a:rPr sz="6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FFFFFF"/>
                </a:solidFill>
                <a:latin typeface="Verdana"/>
                <a:cs typeface="Verdana"/>
              </a:rPr>
              <a:t>ending</a:t>
            </a:r>
            <a:r>
              <a:rPr sz="6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-20" dirty="0">
                <a:solidFill>
                  <a:srgbClr val="FFFFFF"/>
                </a:solidFill>
                <a:latin typeface="Verdana"/>
                <a:cs typeface="Verdana"/>
              </a:rPr>
              <a:t>5/22/2016</a:t>
            </a:r>
            <a:endParaRPr sz="6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600" spc="-10" dirty="0">
                <a:solidFill>
                  <a:srgbClr val="FFFFFF"/>
                </a:solidFill>
                <a:latin typeface="Verdana"/>
                <a:cs typeface="Verdana"/>
              </a:rPr>
              <a:t>California,</a:t>
            </a:r>
            <a:r>
              <a:rPr sz="6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FFFFFF"/>
                </a:solidFill>
                <a:latin typeface="Verdana"/>
                <a:cs typeface="Verdana"/>
              </a:rPr>
              <a:t>Australia,</a:t>
            </a:r>
            <a:r>
              <a:rPr sz="6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Verdana"/>
                <a:cs typeface="Verdana"/>
              </a:rPr>
              <a:t>Argentina,</a:t>
            </a:r>
            <a:r>
              <a:rPr sz="6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-20" dirty="0">
                <a:solidFill>
                  <a:srgbClr val="FFFFFF"/>
                </a:solidFill>
                <a:latin typeface="Verdana"/>
                <a:cs typeface="Verdana"/>
              </a:rPr>
              <a:t>&amp;</a:t>
            </a:r>
            <a:r>
              <a:rPr sz="6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Verdana"/>
                <a:cs typeface="Verdana"/>
              </a:rPr>
              <a:t>Spain</a:t>
            </a:r>
            <a:r>
              <a:rPr sz="6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FFFFFF"/>
                </a:solidFill>
                <a:latin typeface="Verdana"/>
                <a:cs typeface="Verdana"/>
              </a:rPr>
              <a:t>Table</a:t>
            </a:r>
            <a:r>
              <a:rPr sz="6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Verdana"/>
                <a:cs typeface="Verdana"/>
              </a:rPr>
              <a:t>Wine,</a:t>
            </a:r>
            <a:r>
              <a:rPr sz="6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-50" dirty="0">
                <a:solidFill>
                  <a:srgbClr val="FFFFFF"/>
                </a:solidFill>
                <a:latin typeface="Verdana"/>
                <a:cs typeface="Verdana"/>
              </a:rPr>
              <a:t>©2014</a:t>
            </a:r>
            <a:r>
              <a:rPr sz="6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FFFFFF"/>
                </a:solidFill>
                <a:latin typeface="Verdana"/>
                <a:cs typeface="Verdana"/>
              </a:rPr>
              <a:t>Barefoot</a:t>
            </a:r>
            <a:r>
              <a:rPr sz="6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FFFFFF"/>
                </a:solidFill>
                <a:latin typeface="Verdana"/>
                <a:cs typeface="Verdana"/>
              </a:rPr>
              <a:t>Cellars,</a:t>
            </a:r>
            <a:r>
              <a:rPr sz="6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Verdana"/>
                <a:cs typeface="Verdana"/>
              </a:rPr>
              <a:t>Modesto,</a:t>
            </a:r>
            <a:r>
              <a:rPr sz="6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FFFFFF"/>
                </a:solidFill>
                <a:latin typeface="Verdana"/>
                <a:cs typeface="Verdana"/>
              </a:rPr>
              <a:t>CA.</a:t>
            </a:r>
            <a:r>
              <a:rPr sz="6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15" dirty="0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sz="6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Verdana"/>
                <a:cs typeface="Verdana"/>
              </a:rPr>
              <a:t>rights</a:t>
            </a:r>
            <a:r>
              <a:rPr sz="6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FFFFFF"/>
                </a:solidFill>
                <a:latin typeface="Verdana"/>
                <a:cs typeface="Verdana"/>
              </a:rPr>
              <a:t>reserved.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427753" y="2203348"/>
            <a:ext cx="4195038" cy="28957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1826049" y="9166187"/>
            <a:ext cx="12172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5" dirty="0">
                <a:solidFill>
                  <a:srgbClr val="FFFFFF"/>
                </a:solidFill>
                <a:latin typeface="Verdana"/>
                <a:cs typeface="Verdana"/>
              </a:rPr>
              <a:t>750ml:</a:t>
            </a:r>
            <a:r>
              <a:rPr sz="8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spc="25" dirty="0">
                <a:solidFill>
                  <a:srgbClr val="FFFFFF"/>
                </a:solidFill>
                <a:latin typeface="Verdana"/>
                <a:cs typeface="Verdana"/>
              </a:rPr>
              <a:t>008500002505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284483" y="349732"/>
            <a:ext cx="1545691" cy="1552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86967" y="2088171"/>
            <a:ext cx="793631" cy="29763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525947" y="6156388"/>
            <a:ext cx="411134" cy="15418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602588" y="6156388"/>
            <a:ext cx="411134" cy="15418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674314" y="6156388"/>
            <a:ext cx="411124" cy="15418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605450" y="6156388"/>
            <a:ext cx="411124" cy="15418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258800" cy="5601970"/>
          </a:xfrm>
          <a:custGeom>
            <a:avLst/>
            <a:gdLst/>
            <a:ahLst/>
            <a:cxnLst/>
            <a:rect l="l" t="t" r="r" b="b"/>
            <a:pathLst>
              <a:path w="13258800" h="5601970">
                <a:moveTo>
                  <a:pt x="0" y="5601512"/>
                </a:moveTo>
                <a:lnTo>
                  <a:pt x="13258800" y="5601512"/>
                </a:lnTo>
                <a:lnTo>
                  <a:pt x="13258800" y="0"/>
                </a:lnTo>
                <a:lnTo>
                  <a:pt x="0" y="0"/>
                </a:lnTo>
                <a:lnTo>
                  <a:pt x="0" y="5601512"/>
                </a:lnTo>
                <a:close/>
              </a:path>
            </a:pathLst>
          </a:custGeom>
          <a:solidFill>
            <a:srgbClr val="72A6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85941" y="240512"/>
            <a:ext cx="390207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75" dirty="0"/>
              <a:t>PINK</a:t>
            </a:r>
            <a:r>
              <a:rPr spc="-215" dirty="0"/>
              <a:t> </a:t>
            </a:r>
            <a:r>
              <a:rPr spc="-200" dirty="0"/>
              <a:t>MOSCATO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948377" y="1313980"/>
            <a:ext cx="6377305" cy="1719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68450">
              <a:lnSpc>
                <a:spcPct val="100000"/>
              </a:lnSpc>
              <a:spcBef>
                <a:spcPts val="100"/>
              </a:spcBef>
            </a:pPr>
            <a:r>
              <a:rPr sz="1800" spc="-360" dirty="0">
                <a:solidFill>
                  <a:srgbClr val="FFFFFF"/>
                </a:solidFill>
                <a:latin typeface="Verdana"/>
                <a:cs typeface="Verdana"/>
              </a:rPr>
              <a:t>#1 </a:t>
            </a:r>
            <a:r>
              <a:rPr sz="1800" spc="30" dirty="0">
                <a:solidFill>
                  <a:srgbClr val="FFFFFF"/>
                </a:solidFill>
                <a:latin typeface="Verdana"/>
                <a:cs typeface="Verdana"/>
              </a:rPr>
              <a:t>Pinot 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Grigio </a:t>
            </a:r>
            <a:r>
              <a:rPr sz="1800" spc="-135" dirty="0">
                <a:solidFill>
                  <a:srgbClr val="FFFFFF"/>
                </a:solidFill>
                <a:latin typeface="Verdana"/>
                <a:cs typeface="Verdana"/>
              </a:rPr>
              <a:t>In </a:t>
            </a:r>
            <a:r>
              <a:rPr sz="1800" spc="-35" dirty="0">
                <a:solidFill>
                  <a:srgbClr val="FFFFFF"/>
                </a:solidFill>
                <a:latin typeface="Verdana"/>
                <a:cs typeface="Verdana"/>
              </a:rPr>
              <a:t>Table</a:t>
            </a:r>
            <a:r>
              <a:rPr sz="1800" spc="-3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Verdana"/>
                <a:cs typeface="Verdana"/>
              </a:rPr>
              <a:t>Wine</a:t>
            </a:r>
            <a:r>
              <a:rPr sz="1575" spc="-60" baseline="31746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575" baseline="31746">
              <a:latin typeface="Verdana"/>
              <a:cs typeface="Verdana"/>
            </a:endParaRPr>
          </a:p>
          <a:p>
            <a:pPr marL="657225" marR="649605" algn="ctr">
              <a:lnSpc>
                <a:spcPts val="1930"/>
              </a:lnSpc>
              <a:spcBef>
                <a:spcPts val="1755"/>
              </a:spcBef>
            </a:pP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Barefoot </a:t>
            </a:r>
            <a:r>
              <a:rPr sz="1800" spc="5" dirty="0">
                <a:solidFill>
                  <a:srgbClr val="FFFFFF"/>
                </a:solidFill>
                <a:latin typeface="Verdana"/>
                <a:cs typeface="Verdana"/>
              </a:rPr>
              <a:t>Pink </a:t>
            </a:r>
            <a:r>
              <a:rPr sz="1800" spc="20" dirty="0">
                <a:solidFill>
                  <a:srgbClr val="FFFFFF"/>
                </a:solidFill>
                <a:latin typeface="Verdana"/>
                <a:cs typeface="Verdana"/>
              </a:rPr>
              <a:t>Moscato </a:t>
            </a:r>
            <a:r>
              <a:rPr sz="1800" spc="-140" dirty="0">
                <a:solidFill>
                  <a:srgbClr val="FFFFFF"/>
                </a:solidFill>
                <a:latin typeface="Verdana"/>
                <a:cs typeface="Verdana"/>
              </a:rPr>
              <a:t>Is </a:t>
            </a:r>
            <a:r>
              <a:rPr sz="1800" spc="5" dirty="0">
                <a:solidFill>
                  <a:srgbClr val="FFFFFF"/>
                </a:solidFill>
                <a:latin typeface="Verdana"/>
                <a:cs typeface="Verdana"/>
              </a:rPr>
              <a:t>Growing </a:t>
            </a:r>
            <a:r>
              <a:rPr sz="1800" spc="70" dirty="0">
                <a:solidFill>
                  <a:srgbClr val="FFFFFF"/>
                </a:solidFill>
                <a:latin typeface="Verdana"/>
                <a:cs typeface="Verdana"/>
              </a:rPr>
              <a:t>At</a:t>
            </a:r>
            <a:r>
              <a:rPr sz="1800" spc="-4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Verdana"/>
                <a:cs typeface="Verdana"/>
              </a:rPr>
              <a:t>Double 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18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Rate</a:t>
            </a:r>
            <a:r>
              <a:rPr sz="18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7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18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Verdana"/>
                <a:cs typeface="Verdana"/>
              </a:rPr>
              <a:t>Table</a:t>
            </a:r>
            <a:r>
              <a:rPr sz="18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Verdana"/>
                <a:cs typeface="Verdana"/>
              </a:rPr>
              <a:t>Wine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Category</a:t>
            </a:r>
            <a:r>
              <a:rPr sz="18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75" spc="-442" baseline="31746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575" baseline="31746">
              <a:latin typeface="Verdana"/>
              <a:cs typeface="Verdana"/>
            </a:endParaRPr>
          </a:p>
          <a:p>
            <a:pPr marL="12700" marR="5080" algn="ctr">
              <a:lnSpc>
                <a:spcPts val="1930"/>
              </a:lnSpc>
              <a:spcBef>
                <a:spcPts val="1725"/>
              </a:spcBef>
            </a:pP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Barefoot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Verdana"/>
                <a:cs typeface="Verdana"/>
              </a:rPr>
              <a:t>Pink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Verdana"/>
                <a:cs typeface="Verdana"/>
              </a:rPr>
              <a:t>Moscato</a:t>
            </a:r>
            <a:r>
              <a:rPr sz="18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750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Verdana"/>
                <a:cs typeface="Verdana"/>
              </a:rPr>
              <a:t>ml</a:t>
            </a:r>
            <a:r>
              <a:rPr sz="18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Brings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35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18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Verdana"/>
                <a:cs typeface="Verdana"/>
              </a:rPr>
              <a:t>More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Verdana"/>
                <a:cs typeface="Verdana"/>
              </a:rPr>
              <a:t>New</a:t>
            </a:r>
            <a:r>
              <a:rPr sz="18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Verdana"/>
                <a:cs typeface="Verdana"/>
              </a:rPr>
              <a:t>Wine  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Users Than </a:t>
            </a:r>
            <a:r>
              <a:rPr sz="1800" spc="35" dirty="0">
                <a:solidFill>
                  <a:srgbClr val="FFFFFF"/>
                </a:solidFill>
                <a:latin typeface="Verdana"/>
                <a:cs typeface="Verdana"/>
              </a:rPr>
              <a:t>Any</a:t>
            </a:r>
            <a:r>
              <a:rPr sz="1800" spc="-4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Other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SKU </a:t>
            </a:r>
            <a:r>
              <a:rPr sz="1800" spc="-135" dirty="0">
                <a:solidFill>
                  <a:srgbClr val="FFFFFF"/>
                </a:solidFill>
                <a:latin typeface="Verdana"/>
                <a:cs typeface="Verdana"/>
              </a:rPr>
              <a:t>In </a:t>
            </a:r>
            <a:r>
              <a:rPr sz="1800" spc="-35" dirty="0">
                <a:solidFill>
                  <a:srgbClr val="FFFFFF"/>
                </a:solidFill>
                <a:latin typeface="Verdana"/>
                <a:cs typeface="Verdana"/>
              </a:rPr>
              <a:t>Table </a:t>
            </a:r>
            <a:r>
              <a:rPr sz="1800" spc="15" dirty="0">
                <a:solidFill>
                  <a:srgbClr val="FFFFFF"/>
                </a:solidFill>
                <a:latin typeface="Verdana"/>
                <a:cs typeface="Verdana"/>
              </a:rPr>
              <a:t>Wine</a:t>
            </a:r>
            <a:r>
              <a:rPr sz="1575" spc="22" baseline="31746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1575" baseline="31746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88739" y="5883147"/>
            <a:ext cx="814832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180" dirty="0">
                <a:solidFill>
                  <a:srgbClr val="419CCF"/>
                </a:solidFill>
                <a:latin typeface="Arial Black"/>
                <a:cs typeface="Arial Black"/>
              </a:rPr>
              <a:t>BAREFOOT</a:t>
            </a:r>
            <a:r>
              <a:rPr sz="2600" spc="-310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254" dirty="0">
                <a:solidFill>
                  <a:srgbClr val="419CCF"/>
                </a:solidFill>
                <a:latin typeface="Arial Black"/>
                <a:cs typeface="Arial Black"/>
              </a:rPr>
              <a:t>IS</a:t>
            </a:r>
            <a:r>
              <a:rPr sz="2600" spc="-310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245" dirty="0">
                <a:solidFill>
                  <a:srgbClr val="419CCF"/>
                </a:solidFill>
                <a:latin typeface="Arial Black"/>
                <a:cs typeface="Arial Black"/>
              </a:rPr>
              <a:t>THE</a:t>
            </a:r>
            <a:r>
              <a:rPr sz="2600" spc="-305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235" dirty="0">
                <a:solidFill>
                  <a:srgbClr val="419CCF"/>
                </a:solidFill>
                <a:latin typeface="Arial Black"/>
                <a:cs typeface="Arial Black"/>
              </a:rPr>
              <a:t>MOST</a:t>
            </a:r>
            <a:r>
              <a:rPr sz="2600" spc="-310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145" dirty="0">
                <a:solidFill>
                  <a:srgbClr val="419CCF"/>
                </a:solidFill>
                <a:latin typeface="Arial Black"/>
                <a:cs typeface="Arial Black"/>
              </a:rPr>
              <a:t>AWARDED</a:t>
            </a:r>
            <a:r>
              <a:rPr sz="2600" spc="-305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125" dirty="0">
                <a:solidFill>
                  <a:srgbClr val="419CCF"/>
                </a:solidFill>
                <a:latin typeface="Arial Black"/>
                <a:cs typeface="Arial Black"/>
              </a:rPr>
              <a:t>WINE</a:t>
            </a:r>
            <a:r>
              <a:rPr sz="2600" spc="-310" dirty="0">
                <a:solidFill>
                  <a:srgbClr val="419CCF"/>
                </a:solidFill>
                <a:latin typeface="Arial Black"/>
                <a:cs typeface="Arial Black"/>
              </a:rPr>
              <a:t> </a:t>
            </a:r>
            <a:r>
              <a:rPr sz="2600" spc="-165" dirty="0">
                <a:solidFill>
                  <a:srgbClr val="419CCF"/>
                </a:solidFill>
                <a:latin typeface="Arial Black"/>
                <a:cs typeface="Arial Black"/>
              </a:rPr>
              <a:t>BRAND</a:t>
            </a:r>
            <a:r>
              <a:rPr sz="2250" spc="-247" baseline="31481" dirty="0">
                <a:solidFill>
                  <a:srgbClr val="419CCF"/>
                </a:solidFill>
                <a:latin typeface="Arial Black"/>
                <a:cs typeface="Arial Black"/>
              </a:rPr>
              <a:t>3</a:t>
            </a:r>
            <a:endParaRPr sz="2250" baseline="31481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37197" y="977264"/>
            <a:ext cx="2966085" cy="67945"/>
          </a:xfrm>
          <a:custGeom>
            <a:avLst/>
            <a:gdLst/>
            <a:ahLst/>
            <a:cxnLst/>
            <a:rect l="l" t="t" r="r" b="b"/>
            <a:pathLst>
              <a:path w="2966084" h="67944">
                <a:moveTo>
                  <a:pt x="2793806" y="65151"/>
                </a:moveTo>
                <a:lnTo>
                  <a:pt x="2055368" y="65151"/>
                </a:lnTo>
                <a:lnTo>
                  <a:pt x="2587688" y="67818"/>
                </a:lnTo>
                <a:lnTo>
                  <a:pt x="2631557" y="67818"/>
                </a:lnTo>
                <a:lnTo>
                  <a:pt x="2762846" y="66421"/>
                </a:lnTo>
                <a:lnTo>
                  <a:pt x="2785668" y="66421"/>
                </a:lnTo>
                <a:lnTo>
                  <a:pt x="2791791" y="65913"/>
                </a:lnTo>
                <a:lnTo>
                  <a:pt x="2793806" y="65151"/>
                </a:lnTo>
                <a:close/>
              </a:path>
              <a:path w="2966084" h="67944">
                <a:moveTo>
                  <a:pt x="2785668" y="66421"/>
                </a:moveTo>
                <a:lnTo>
                  <a:pt x="2762846" y="66421"/>
                </a:lnTo>
                <a:lnTo>
                  <a:pt x="2782606" y="66675"/>
                </a:lnTo>
                <a:lnTo>
                  <a:pt x="2785668" y="66421"/>
                </a:lnTo>
                <a:close/>
              </a:path>
              <a:path w="2966084" h="67944">
                <a:moveTo>
                  <a:pt x="2854907" y="62357"/>
                </a:moveTo>
                <a:lnTo>
                  <a:pt x="1819671" y="62357"/>
                </a:lnTo>
                <a:lnTo>
                  <a:pt x="1871340" y="64262"/>
                </a:lnTo>
                <a:lnTo>
                  <a:pt x="1939921" y="65151"/>
                </a:lnTo>
                <a:lnTo>
                  <a:pt x="1982457" y="66167"/>
                </a:lnTo>
                <a:lnTo>
                  <a:pt x="1990928" y="65532"/>
                </a:lnTo>
                <a:lnTo>
                  <a:pt x="2793806" y="65151"/>
                </a:lnTo>
                <a:lnTo>
                  <a:pt x="2798508" y="63373"/>
                </a:lnTo>
                <a:lnTo>
                  <a:pt x="2799524" y="62611"/>
                </a:lnTo>
                <a:lnTo>
                  <a:pt x="2809379" y="62484"/>
                </a:lnTo>
                <a:lnTo>
                  <a:pt x="2851392" y="62484"/>
                </a:lnTo>
                <a:lnTo>
                  <a:pt x="2854907" y="62357"/>
                </a:lnTo>
                <a:close/>
              </a:path>
              <a:path w="2966084" h="67944">
                <a:moveTo>
                  <a:pt x="1802049" y="62484"/>
                </a:moveTo>
                <a:lnTo>
                  <a:pt x="1657210" y="62484"/>
                </a:lnTo>
                <a:lnTo>
                  <a:pt x="1662747" y="62992"/>
                </a:lnTo>
                <a:lnTo>
                  <a:pt x="1689074" y="64516"/>
                </a:lnTo>
                <a:lnTo>
                  <a:pt x="1715023" y="64516"/>
                </a:lnTo>
                <a:lnTo>
                  <a:pt x="1802049" y="62484"/>
                </a:lnTo>
                <a:close/>
              </a:path>
              <a:path w="2966084" h="67944">
                <a:moveTo>
                  <a:pt x="2910237" y="59309"/>
                </a:moveTo>
                <a:lnTo>
                  <a:pt x="374662" y="59309"/>
                </a:lnTo>
                <a:lnTo>
                  <a:pt x="580542" y="60579"/>
                </a:lnTo>
                <a:lnTo>
                  <a:pt x="628441" y="60706"/>
                </a:lnTo>
                <a:lnTo>
                  <a:pt x="1481983" y="63627"/>
                </a:lnTo>
                <a:lnTo>
                  <a:pt x="1519161" y="63627"/>
                </a:lnTo>
                <a:lnTo>
                  <a:pt x="1650822" y="62611"/>
                </a:lnTo>
                <a:lnTo>
                  <a:pt x="1657210" y="62484"/>
                </a:lnTo>
                <a:lnTo>
                  <a:pt x="1802049" y="62484"/>
                </a:lnTo>
                <a:lnTo>
                  <a:pt x="2854907" y="62357"/>
                </a:lnTo>
                <a:lnTo>
                  <a:pt x="2879512" y="61468"/>
                </a:lnTo>
                <a:lnTo>
                  <a:pt x="2910237" y="59309"/>
                </a:lnTo>
                <a:close/>
              </a:path>
              <a:path w="2966084" h="67944">
                <a:moveTo>
                  <a:pt x="2851392" y="62484"/>
                </a:moveTo>
                <a:lnTo>
                  <a:pt x="2809379" y="62484"/>
                </a:lnTo>
                <a:lnTo>
                  <a:pt x="2815158" y="62611"/>
                </a:lnTo>
                <a:lnTo>
                  <a:pt x="2847876" y="62611"/>
                </a:lnTo>
                <a:lnTo>
                  <a:pt x="2851392" y="62484"/>
                </a:lnTo>
                <a:close/>
              </a:path>
              <a:path w="2966084" h="67944">
                <a:moveTo>
                  <a:pt x="95616" y="3810"/>
                </a:moveTo>
                <a:lnTo>
                  <a:pt x="47631" y="4064"/>
                </a:lnTo>
                <a:lnTo>
                  <a:pt x="0" y="4953"/>
                </a:lnTo>
                <a:lnTo>
                  <a:pt x="1625" y="12192"/>
                </a:lnTo>
                <a:lnTo>
                  <a:pt x="1739" y="19558"/>
                </a:lnTo>
                <a:lnTo>
                  <a:pt x="28194" y="47625"/>
                </a:lnTo>
                <a:lnTo>
                  <a:pt x="243662" y="56007"/>
                </a:lnTo>
                <a:lnTo>
                  <a:pt x="250571" y="56261"/>
                </a:lnTo>
                <a:lnTo>
                  <a:pt x="257340" y="57658"/>
                </a:lnTo>
                <a:lnTo>
                  <a:pt x="264172" y="58420"/>
                </a:lnTo>
                <a:lnTo>
                  <a:pt x="363791" y="60071"/>
                </a:lnTo>
                <a:lnTo>
                  <a:pt x="369252" y="59817"/>
                </a:lnTo>
                <a:lnTo>
                  <a:pt x="374662" y="59309"/>
                </a:lnTo>
                <a:lnTo>
                  <a:pt x="2910237" y="59309"/>
                </a:lnTo>
                <a:lnTo>
                  <a:pt x="2947606" y="55626"/>
                </a:lnTo>
                <a:lnTo>
                  <a:pt x="2945892" y="53975"/>
                </a:lnTo>
                <a:lnTo>
                  <a:pt x="2888183" y="50292"/>
                </a:lnTo>
                <a:lnTo>
                  <a:pt x="2888322" y="49657"/>
                </a:lnTo>
                <a:lnTo>
                  <a:pt x="2938734" y="49657"/>
                </a:lnTo>
                <a:lnTo>
                  <a:pt x="2896120" y="44577"/>
                </a:lnTo>
                <a:lnTo>
                  <a:pt x="2900231" y="41783"/>
                </a:lnTo>
                <a:lnTo>
                  <a:pt x="2908776" y="40259"/>
                </a:lnTo>
                <a:lnTo>
                  <a:pt x="2921359" y="39751"/>
                </a:lnTo>
                <a:lnTo>
                  <a:pt x="2965704" y="39751"/>
                </a:lnTo>
                <a:lnTo>
                  <a:pt x="2965780" y="39624"/>
                </a:lnTo>
                <a:lnTo>
                  <a:pt x="2931166" y="37465"/>
                </a:lnTo>
                <a:lnTo>
                  <a:pt x="2919679" y="36576"/>
                </a:lnTo>
                <a:lnTo>
                  <a:pt x="2718677" y="36576"/>
                </a:lnTo>
                <a:lnTo>
                  <a:pt x="2463966" y="30226"/>
                </a:lnTo>
                <a:lnTo>
                  <a:pt x="2436190" y="30226"/>
                </a:lnTo>
                <a:lnTo>
                  <a:pt x="2375699" y="29210"/>
                </a:lnTo>
                <a:lnTo>
                  <a:pt x="2321708" y="29210"/>
                </a:lnTo>
                <a:lnTo>
                  <a:pt x="2310110" y="28702"/>
                </a:lnTo>
                <a:lnTo>
                  <a:pt x="2301120" y="27559"/>
                </a:lnTo>
                <a:lnTo>
                  <a:pt x="2208139" y="27559"/>
                </a:lnTo>
                <a:lnTo>
                  <a:pt x="2004190" y="25400"/>
                </a:lnTo>
                <a:lnTo>
                  <a:pt x="1908258" y="25146"/>
                </a:lnTo>
                <a:lnTo>
                  <a:pt x="1641538" y="24765"/>
                </a:lnTo>
                <a:lnTo>
                  <a:pt x="1488732" y="22733"/>
                </a:lnTo>
                <a:lnTo>
                  <a:pt x="1477055" y="22352"/>
                </a:lnTo>
                <a:lnTo>
                  <a:pt x="1312113" y="22352"/>
                </a:lnTo>
                <a:lnTo>
                  <a:pt x="1310144" y="20193"/>
                </a:lnTo>
                <a:lnTo>
                  <a:pt x="1320833" y="19558"/>
                </a:lnTo>
                <a:lnTo>
                  <a:pt x="1331507" y="18796"/>
                </a:lnTo>
                <a:lnTo>
                  <a:pt x="1342221" y="18161"/>
                </a:lnTo>
                <a:lnTo>
                  <a:pt x="1353032" y="17907"/>
                </a:lnTo>
                <a:lnTo>
                  <a:pt x="1932393" y="17907"/>
                </a:lnTo>
                <a:lnTo>
                  <a:pt x="1888502" y="17145"/>
                </a:lnTo>
                <a:lnTo>
                  <a:pt x="1888347" y="17018"/>
                </a:lnTo>
                <a:lnTo>
                  <a:pt x="1821027" y="17018"/>
                </a:lnTo>
                <a:lnTo>
                  <a:pt x="1584680" y="15875"/>
                </a:lnTo>
                <a:lnTo>
                  <a:pt x="1551338" y="15240"/>
                </a:lnTo>
                <a:lnTo>
                  <a:pt x="1406363" y="15240"/>
                </a:lnTo>
                <a:lnTo>
                  <a:pt x="1396958" y="14986"/>
                </a:lnTo>
                <a:lnTo>
                  <a:pt x="1387475" y="14605"/>
                </a:lnTo>
                <a:lnTo>
                  <a:pt x="1432144" y="13335"/>
                </a:lnTo>
                <a:lnTo>
                  <a:pt x="1370609" y="13335"/>
                </a:lnTo>
                <a:lnTo>
                  <a:pt x="1364144" y="13208"/>
                </a:lnTo>
                <a:lnTo>
                  <a:pt x="1357590" y="12954"/>
                </a:lnTo>
                <a:lnTo>
                  <a:pt x="1344447" y="12192"/>
                </a:lnTo>
                <a:lnTo>
                  <a:pt x="1338795" y="11938"/>
                </a:lnTo>
                <a:lnTo>
                  <a:pt x="1336920" y="11684"/>
                </a:lnTo>
                <a:lnTo>
                  <a:pt x="1100429" y="11684"/>
                </a:lnTo>
                <a:lnTo>
                  <a:pt x="289166" y="4826"/>
                </a:lnTo>
                <a:lnTo>
                  <a:pt x="95616" y="3810"/>
                </a:lnTo>
                <a:close/>
              </a:path>
              <a:path w="2966084" h="67944">
                <a:moveTo>
                  <a:pt x="2938734" y="49657"/>
                </a:moveTo>
                <a:lnTo>
                  <a:pt x="2888322" y="49657"/>
                </a:lnTo>
                <a:lnTo>
                  <a:pt x="2951340" y="51943"/>
                </a:lnTo>
                <a:lnTo>
                  <a:pt x="2951518" y="51181"/>
                </a:lnTo>
                <a:lnTo>
                  <a:pt x="2938734" y="49657"/>
                </a:lnTo>
                <a:close/>
              </a:path>
              <a:path w="2966084" h="67944">
                <a:moveTo>
                  <a:pt x="2965704" y="39751"/>
                </a:moveTo>
                <a:lnTo>
                  <a:pt x="2921359" y="39751"/>
                </a:lnTo>
                <a:lnTo>
                  <a:pt x="2950889" y="41402"/>
                </a:lnTo>
                <a:lnTo>
                  <a:pt x="2964421" y="41910"/>
                </a:lnTo>
                <a:lnTo>
                  <a:pt x="2965704" y="39751"/>
                </a:lnTo>
                <a:close/>
              </a:path>
              <a:path w="2966084" h="67944">
                <a:moveTo>
                  <a:pt x="2622797" y="28321"/>
                </a:moveTo>
                <a:lnTo>
                  <a:pt x="2455799" y="28321"/>
                </a:lnTo>
                <a:lnTo>
                  <a:pt x="2747200" y="33147"/>
                </a:lnTo>
                <a:lnTo>
                  <a:pt x="2736597" y="35306"/>
                </a:lnTo>
                <a:lnTo>
                  <a:pt x="2728469" y="36322"/>
                </a:lnTo>
                <a:lnTo>
                  <a:pt x="2718677" y="36576"/>
                </a:lnTo>
                <a:lnTo>
                  <a:pt x="2919679" y="36576"/>
                </a:lnTo>
                <a:lnTo>
                  <a:pt x="2879454" y="33401"/>
                </a:lnTo>
                <a:lnTo>
                  <a:pt x="2834309" y="33401"/>
                </a:lnTo>
                <a:lnTo>
                  <a:pt x="2622797" y="28321"/>
                </a:lnTo>
                <a:close/>
              </a:path>
              <a:path w="2966084" h="67944">
                <a:moveTo>
                  <a:pt x="2852712" y="31496"/>
                </a:moveTo>
                <a:lnTo>
                  <a:pt x="2846806" y="32385"/>
                </a:lnTo>
                <a:lnTo>
                  <a:pt x="2837827" y="32893"/>
                </a:lnTo>
                <a:lnTo>
                  <a:pt x="2834309" y="33401"/>
                </a:lnTo>
                <a:lnTo>
                  <a:pt x="2879454" y="33401"/>
                </a:lnTo>
                <a:lnTo>
                  <a:pt x="2873269" y="32893"/>
                </a:lnTo>
                <a:lnTo>
                  <a:pt x="2857728" y="31877"/>
                </a:lnTo>
                <a:lnTo>
                  <a:pt x="2852712" y="31496"/>
                </a:lnTo>
                <a:close/>
              </a:path>
              <a:path w="2966084" h="67944">
                <a:moveTo>
                  <a:pt x="2514025" y="25400"/>
                </a:moveTo>
                <a:lnTo>
                  <a:pt x="2288476" y="25400"/>
                </a:lnTo>
                <a:lnTo>
                  <a:pt x="2436063" y="27940"/>
                </a:lnTo>
                <a:lnTo>
                  <a:pt x="2436190" y="30226"/>
                </a:lnTo>
                <a:lnTo>
                  <a:pt x="2463966" y="30226"/>
                </a:lnTo>
                <a:lnTo>
                  <a:pt x="2458872" y="30099"/>
                </a:lnTo>
                <a:lnTo>
                  <a:pt x="2457259" y="29845"/>
                </a:lnTo>
                <a:lnTo>
                  <a:pt x="2455633" y="29718"/>
                </a:lnTo>
                <a:lnTo>
                  <a:pt x="2455799" y="28321"/>
                </a:lnTo>
                <a:lnTo>
                  <a:pt x="2622797" y="28321"/>
                </a:lnTo>
                <a:lnTo>
                  <a:pt x="2514257" y="26543"/>
                </a:lnTo>
                <a:lnTo>
                  <a:pt x="2514025" y="25400"/>
                </a:lnTo>
                <a:close/>
              </a:path>
              <a:path w="2966084" h="67944">
                <a:moveTo>
                  <a:pt x="2335428" y="28067"/>
                </a:moveTo>
                <a:lnTo>
                  <a:pt x="2334209" y="28194"/>
                </a:lnTo>
                <a:lnTo>
                  <a:pt x="2321708" y="29210"/>
                </a:lnTo>
                <a:lnTo>
                  <a:pt x="2375699" y="29210"/>
                </a:lnTo>
                <a:lnTo>
                  <a:pt x="2337892" y="28575"/>
                </a:lnTo>
                <a:lnTo>
                  <a:pt x="2335428" y="28067"/>
                </a:lnTo>
                <a:close/>
              </a:path>
              <a:path w="2966084" h="67944">
                <a:moveTo>
                  <a:pt x="2288453" y="25400"/>
                </a:moveTo>
                <a:lnTo>
                  <a:pt x="2253523" y="27051"/>
                </a:lnTo>
                <a:lnTo>
                  <a:pt x="2224991" y="27559"/>
                </a:lnTo>
                <a:lnTo>
                  <a:pt x="2301120" y="27559"/>
                </a:lnTo>
                <a:lnTo>
                  <a:pt x="2299122" y="27305"/>
                </a:lnTo>
                <a:lnTo>
                  <a:pt x="2288453" y="25400"/>
                </a:lnTo>
                <a:close/>
              </a:path>
              <a:path w="2966084" h="67944">
                <a:moveTo>
                  <a:pt x="1921179" y="15240"/>
                </a:moveTo>
                <a:lnTo>
                  <a:pt x="1932393" y="17907"/>
                </a:lnTo>
                <a:lnTo>
                  <a:pt x="1550708" y="18161"/>
                </a:lnTo>
                <a:lnTo>
                  <a:pt x="1560569" y="18161"/>
                </a:lnTo>
                <a:lnTo>
                  <a:pt x="1580329" y="18542"/>
                </a:lnTo>
                <a:lnTo>
                  <a:pt x="2048905" y="22733"/>
                </a:lnTo>
                <a:lnTo>
                  <a:pt x="2178556" y="23622"/>
                </a:lnTo>
                <a:lnTo>
                  <a:pt x="2248854" y="25400"/>
                </a:lnTo>
                <a:lnTo>
                  <a:pt x="2259634" y="25654"/>
                </a:lnTo>
                <a:lnTo>
                  <a:pt x="2274050" y="25654"/>
                </a:lnTo>
                <a:lnTo>
                  <a:pt x="2288451" y="25400"/>
                </a:lnTo>
                <a:lnTo>
                  <a:pt x="2514025" y="25400"/>
                </a:lnTo>
                <a:lnTo>
                  <a:pt x="2513407" y="22352"/>
                </a:lnTo>
                <a:lnTo>
                  <a:pt x="2383485" y="22352"/>
                </a:lnTo>
                <a:lnTo>
                  <a:pt x="2393403" y="20701"/>
                </a:lnTo>
                <a:lnTo>
                  <a:pt x="2385860" y="20574"/>
                </a:lnTo>
                <a:lnTo>
                  <a:pt x="2279305" y="20574"/>
                </a:lnTo>
                <a:lnTo>
                  <a:pt x="2269248" y="18796"/>
                </a:lnTo>
                <a:lnTo>
                  <a:pt x="2261115" y="17780"/>
                </a:lnTo>
                <a:lnTo>
                  <a:pt x="2169936" y="17780"/>
                </a:lnTo>
                <a:lnTo>
                  <a:pt x="2151646" y="17653"/>
                </a:lnTo>
                <a:lnTo>
                  <a:pt x="2009781" y="15494"/>
                </a:lnTo>
                <a:lnTo>
                  <a:pt x="1921179" y="15240"/>
                </a:lnTo>
                <a:close/>
              </a:path>
              <a:path w="2966084" h="67944">
                <a:moveTo>
                  <a:pt x="1713966" y="23876"/>
                </a:moveTo>
                <a:lnTo>
                  <a:pt x="1695839" y="24003"/>
                </a:lnTo>
                <a:lnTo>
                  <a:pt x="1659672" y="24638"/>
                </a:lnTo>
                <a:lnTo>
                  <a:pt x="1641538" y="24765"/>
                </a:lnTo>
                <a:lnTo>
                  <a:pt x="1838535" y="24765"/>
                </a:lnTo>
                <a:lnTo>
                  <a:pt x="1713966" y="23876"/>
                </a:lnTo>
                <a:close/>
              </a:path>
              <a:path w="2966084" h="67944">
                <a:moveTo>
                  <a:pt x="1347914" y="19177"/>
                </a:moveTo>
                <a:lnTo>
                  <a:pt x="1346771" y="21336"/>
                </a:lnTo>
                <a:lnTo>
                  <a:pt x="1336287" y="21844"/>
                </a:lnTo>
                <a:lnTo>
                  <a:pt x="1312113" y="22352"/>
                </a:lnTo>
                <a:lnTo>
                  <a:pt x="1477055" y="22352"/>
                </a:lnTo>
                <a:lnTo>
                  <a:pt x="1372657" y="19304"/>
                </a:lnTo>
                <a:lnTo>
                  <a:pt x="1361328" y="19304"/>
                </a:lnTo>
                <a:lnTo>
                  <a:pt x="1347914" y="19177"/>
                </a:lnTo>
                <a:close/>
              </a:path>
              <a:path w="2966084" h="67944">
                <a:moveTo>
                  <a:pt x="2513279" y="21717"/>
                </a:moveTo>
                <a:lnTo>
                  <a:pt x="2383485" y="22352"/>
                </a:lnTo>
                <a:lnTo>
                  <a:pt x="2513407" y="22352"/>
                </a:lnTo>
                <a:lnTo>
                  <a:pt x="2513279" y="21717"/>
                </a:lnTo>
                <a:close/>
              </a:path>
              <a:path w="2966084" h="67944">
                <a:moveTo>
                  <a:pt x="2302878" y="19177"/>
                </a:moveTo>
                <a:lnTo>
                  <a:pt x="2295185" y="19558"/>
                </a:lnTo>
                <a:lnTo>
                  <a:pt x="2287639" y="20447"/>
                </a:lnTo>
                <a:lnTo>
                  <a:pt x="2279305" y="20574"/>
                </a:lnTo>
                <a:lnTo>
                  <a:pt x="2385860" y="20574"/>
                </a:lnTo>
                <a:lnTo>
                  <a:pt x="2302878" y="19177"/>
                </a:lnTo>
                <a:close/>
              </a:path>
              <a:path w="2966084" h="67944">
                <a:moveTo>
                  <a:pt x="2249770" y="17526"/>
                </a:moveTo>
                <a:lnTo>
                  <a:pt x="2224786" y="17780"/>
                </a:lnTo>
                <a:lnTo>
                  <a:pt x="2261115" y="17780"/>
                </a:lnTo>
                <a:lnTo>
                  <a:pt x="2249770" y="17526"/>
                </a:lnTo>
                <a:close/>
              </a:path>
              <a:path w="2966084" h="67944">
                <a:moveTo>
                  <a:pt x="1895246" y="15494"/>
                </a:moveTo>
                <a:lnTo>
                  <a:pt x="1827517" y="16764"/>
                </a:lnTo>
                <a:lnTo>
                  <a:pt x="1821027" y="17018"/>
                </a:lnTo>
                <a:lnTo>
                  <a:pt x="1888347" y="17018"/>
                </a:lnTo>
                <a:lnTo>
                  <a:pt x="1887880" y="16637"/>
                </a:lnTo>
                <a:lnTo>
                  <a:pt x="1895386" y="16002"/>
                </a:lnTo>
                <a:lnTo>
                  <a:pt x="1895246" y="15494"/>
                </a:lnTo>
                <a:close/>
              </a:path>
              <a:path w="2966084" h="67944">
                <a:moveTo>
                  <a:pt x="1470253" y="13081"/>
                </a:moveTo>
                <a:lnTo>
                  <a:pt x="1458919" y="13208"/>
                </a:lnTo>
                <a:lnTo>
                  <a:pt x="1424851" y="15113"/>
                </a:lnTo>
                <a:lnTo>
                  <a:pt x="1415667" y="15240"/>
                </a:lnTo>
                <a:lnTo>
                  <a:pt x="1551338" y="15240"/>
                </a:lnTo>
                <a:lnTo>
                  <a:pt x="1470253" y="13081"/>
                </a:lnTo>
                <a:close/>
              </a:path>
              <a:path w="2966084" h="67944">
                <a:moveTo>
                  <a:pt x="1435874" y="11938"/>
                </a:moveTo>
                <a:lnTo>
                  <a:pt x="1370609" y="13335"/>
                </a:lnTo>
                <a:lnTo>
                  <a:pt x="1432144" y="13335"/>
                </a:lnTo>
                <a:lnTo>
                  <a:pt x="1436611" y="13208"/>
                </a:lnTo>
                <a:lnTo>
                  <a:pt x="1435874" y="11938"/>
                </a:lnTo>
                <a:close/>
              </a:path>
              <a:path w="2966084" h="67944">
                <a:moveTo>
                  <a:pt x="1168869" y="10541"/>
                </a:moveTo>
                <a:lnTo>
                  <a:pt x="1153685" y="10668"/>
                </a:lnTo>
                <a:lnTo>
                  <a:pt x="1108278" y="11557"/>
                </a:lnTo>
                <a:lnTo>
                  <a:pt x="1104366" y="11557"/>
                </a:lnTo>
                <a:lnTo>
                  <a:pt x="1100429" y="11684"/>
                </a:lnTo>
                <a:lnTo>
                  <a:pt x="1336920" y="11684"/>
                </a:lnTo>
                <a:lnTo>
                  <a:pt x="1333169" y="11176"/>
                </a:lnTo>
                <a:lnTo>
                  <a:pt x="1168869" y="10541"/>
                </a:lnTo>
                <a:close/>
              </a:path>
              <a:path w="2966084" h="67944">
                <a:moveTo>
                  <a:pt x="214300" y="0"/>
                </a:moveTo>
                <a:lnTo>
                  <a:pt x="163289" y="0"/>
                </a:lnTo>
                <a:lnTo>
                  <a:pt x="61506" y="1016"/>
                </a:lnTo>
                <a:lnTo>
                  <a:pt x="10769" y="2286"/>
                </a:lnTo>
                <a:lnTo>
                  <a:pt x="288848" y="3429"/>
                </a:lnTo>
                <a:lnTo>
                  <a:pt x="289166" y="4826"/>
                </a:lnTo>
                <a:lnTo>
                  <a:pt x="373280" y="4826"/>
                </a:lnTo>
                <a:lnTo>
                  <a:pt x="319951" y="4064"/>
                </a:lnTo>
                <a:lnTo>
                  <a:pt x="572223" y="4064"/>
                </a:lnTo>
                <a:lnTo>
                  <a:pt x="571969" y="3048"/>
                </a:lnTo>
                <a:lnTo>
                  <a:pt x="214300" y="0"/>
                </a:lnTo>
                <a:close/>
              </a:path>
              <a:path w="2966084" h="67944">
                <a:moveTo>
                  <a:pt x="572223" y="4064"/>
                </a:moveTo>
                <a:lnTo>
                  <a:pt x="319951" y="4064"/>
                </a:lnTo>
                <a:lnTo>
                  <a:pt x="572414" y="4826"/>
                </a:lnTo>
                <a:lnTo>
                  <a:pt x="572223" y="4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50162" y="6619492"/>
            <a:ext cx="2112010" cy="2032000"/>
          </a:xfrm>
          <a:custGeom>
            <a:avLst/>
            <a:gdLst/>
            <a:ahLst/>
            <a:cxnLst/>
            <a:rect l="l" t="t" r="r" b="b"/>
            <a:pathLst>
              <a:path w="2112009" h="2032000">
                <a:moveTo>
                  <a:pt x="1219654" y="2019299"/>
                </a:moveTo>
                <a:lnTo>
                  <a:pt x="885367" y="2019299"/>
                </a:lnTo>
                <a:lnTo>
                  <a:pt x="931428" y="2031999"/>
                </a:lnTo>
                <a:lnTo>
                  <a:pt x="1170633" y="2031999"/>
                </a:lnTo>
                <a:lnTo>
                  <a:pt x="1219654" y="2019299"/>
                </a:lnTo>
                <a:close/>
              </a:path>
              <a:path w="2112009" h="2032000">
                <a:moveTo>
                  <a:pt x="1306749" y="215899"/>
                </a:moveTo>
                <a:lnTo>
                  <a:pt x="398280" y="215899"/>
                </a:lnTo>
                <a:lnTo>
                  <a:pt x="383715" y="241299"/>
                </a:lnTo>
                <a:lnTo>
                  <a:pt x="348748" y="279399"/>
                </a:lnTo>
                <a:lnTo>
                  <a:pt x="305739" y="330199"/>
                </a:lnTo>
                <a:lnTo>
                  <a:pt x="267050" y="368299"/>
                </a:lnTo>
                <a:lnTo>
                  <a:pt x="245042" y="393699"/>
                </a:lnTo>
                <a:lnTo>
                  <a:pt x="218761" y="431799"/>
                </a:lnTo>
                <a:lnTo>
                  <a:pt x="190214" y="469899"/>
                </a:lnTo>
                <a:lnTo>
                  <a:pt x="162265" y="507999"/>
                </a:lnTo>
                <a:lnTo>
                  <a:pt x="137778" y="533399"/>
                </a:lnTo>
                <a:lnTo>
                  <a:pt x="113167" y="584199"/>
                </a:lnTo>
                <a:lnTo>
                  <a:pt x="87723" y="634999"/>
                </a:lnTo>
                <a:lnTo>
                  <a:pt x="62980" y="685799"/>
                </a:lnTo>
                <a:lnTo>
                  <a:pt x="40472" y="736599"/>
                </a:lnTo>
                <a:lnTo>
                  <a:pt x="21735" y="787399"/>
                </a:lnTo>
                <a:lnTo>
                  <a:pt x="8303" y="838199"/>
                </a:lnTo>
                <a:lnTo>
                  <a:pt x="1710" y="888999"/>
                </a:lnTo>
                <a:lnTo>
                  <a:pt x="0" y="939799"/>
                </a:lnTo>
                <a:lnTo>
                  <a:pt x="342" y="990599"/>
                </a:lnTo>
                <a:lnTo>
                  <a:pt x="2567" y="1041399"/>
                </a:lnTo>
                <a:lnTo>
                  <a:pt x="6508" y="1092199"/>
                </a:lnTo>
                <a:lnTo>
                  <a:pt x="11994" y="1142999"/>
                </a:lnTo>
                <a:lnTo>
                  <a:pt x="18857" y="1193799"/>
                </a:lnTo>
                <a:lnTo>
                  <a:pt x="26928" y="1244599"/>
                </a:lnTo>
                <a:lnTo>
                  <a:pt x="36038" y="1295399"/>
                </a:lnTo>
                <a:lnTo>
                  <a:pt x="46019" y="1346199"/>
                </a:lnTo>
                <a:lnTo>
                  <a:pt x="56701" y="1396999"/>
                </a:lnTo>
                <a:lnTo>
                  <a:pt x="69283" y="1447799"/>
                </a:lnTo>
                <a:lnTo>
                  <a:pt x="85180" y="1498599"/>
                </a:lnTo>
                <a:lnTo>
                  <a:pt x="104223" y="1536699"/>
                </a:lnTo>
                <a:lnTo>
                  <a:pt x="126241" y="1574799"/>
                </a:lnTo>
                <a:lnTo>
                  <a:pt x="151067" y="1612899"/>
                </a:lnTo>
                <a:lnTo>
                  <a:pt x="178531" y="1650999"/>
                </a:lnTo>
                <a:lnTo>
                  <a:pt x="208465" y="1689099"/>
                </a:lnTo>
                <a:lnTo>
                  <a:pt x="240699" y="1727199"/>
                </a:lnTo>
                <a:lnTo>
                  <a:pt x="275065" y="1752599"/>
                </a:lnTo>
                <a:lnTo>
                  <a:pt x="311393" y="1790699"/>
                </a:lnTo>
                <a:lnTo>
                  <a:pt x="349515" y="1816099"/>
                </a:lnTo>
                <a:lnTo>
                  <a:pt x="389261" y="1841499"/>
                </a:lnTo>
                <a:lnTo>
                  <a:pt x="430463" y="1866899"/>
                </a:lnTo>
                <a:lnTo>
                  <a:pt x="472952" y="1892299"/>
                </a:lnTo>
                <a:lnTo>
                  <a:pt x="516558" y="1904999"/>
                </a:lnTo>
                <a:lnTo>
                  <a:pt x="561113" y="1930399"/>
                </a:lnTo>
                <a:lnTo>
                  <a:pt x="606447" y="1943099"/>
                </a:lnTo>
                <a:lnTo>
                  <a:pt x="652393" y="1968499"/>
                </a:lnTo>
                <a:lnTo>
                  <a:pt x="838902" y="2019299"/>
                </a:lnTo>
                <a:lnTo>
                  <a:pt x="1267996" y="2019299"/>
                </a:lnTo>
                <a:lnTo>
                  <a:pt x="1360808" y="1993899"/>
                </a:lnTo>
                <a:lnTo>
                  <a:pt x="1306317" y="1993899"/>
                </a:lnTo>
                <a:lnTo>
                  <a:pt x="1306482" y="1981199"/>
                </a:lnTo>
                <a:lnTo>
                  <a:pt x="1303244" y="1981199"/>
                </a:lnTo>
                <a:lnTo>
                  <a:pt x="1301644" y="1968499"/>
                </a:lnTo>
                <a:lnTo>
                  <a:pt x="1404364" y="1968499"/>
                </a:lnTo>
                <a:lnTo>
                  <a:pt x="1445408" y="1955799"/>
                </a:lnTo>
                <a:lnTo>
                  <a:pt x="1467492" y="1943099"/>
                </a:lnTo>
                <a:lnTo>
                  <a:pt x="1487948" y="1930399"/>
                </a:lnTo>
                <a:lnTo>
                  <a:pt x="1330117" y="1930399"/>
                </a:lnTo>
                <a:lnTo>
                  <a:pt x="1329165" y="1917699"/>
                </a:lnTo>
                <a:lnTo>
                  <a:pt x="1508403" y="1917699"/>
                </a:lnTo>
                <a:lnTo>
                  <a:pt x="1561273" y="1879599"/>
                </a:lnTo>
                <a:lnTo>
                  <a:pt x="1619236" y="1854199"/>
                </a:lnTo>
                <a:lnTo>
                  <a:pt x="1675423" y="1816099"/>
                </a:lnTo>
                <a:lnTo>
                  <a:pt x="1691271" y="1803399"/>
                </a:lnTo>
                <a:lnTo>
                  <a:pt x="574442" y="1803399"/>
                </a:lnTo>
                <a:lnTo>
                  <a:pt x="574556" y="1790699"/>
                </a:lnTo>
                <a:lnTo>
                  <a:pt x="1707119" y="1790699"/>
                </a:lnTo>
                <a:lnTo>
                  <a:pt x="1755002" y="1752599"/>
                </a:lnTo>
                <a:lnTo>
                  <a:pt x="1764660" y="1727199"/>
                </a:lnTo>
                <a:lnTo>
                  <a:pt x="1791182" y="1727199"/>
                </a:lnTo>
                <a:lnTo>
                  <a:pt x="1817647" y="1701799"/>
                </a:lnTo>
                <a:lnTo>
                  <a:pt x="1844186" y="1663699"/>
                </a:lnTo>
                <a:lnTo>
                  <a:pt x="1870932" y="1625599"/>
                </a:lnTo>
                <a:lnTo>
                  <a:pt x="1898016" y="1600199"/>
                </a:lnTo>
                <a:lnTo>
                  <a:pt x="1925569" y="1587499"/>
                </a:lnTo>
                <a:lnTo>
                  <a:pt x="1972132" y="1587499"/>
                </a:lnTo>
                <a:lnTo>
                  <a:pt x="1982639" y="1562099"/>
                </a:lnTo>
                <a:lnTo>
                  <a:pt x="2000553" y="1523999"/>
                </a:lnTo>
                <a:lnTo>
                  <a:pt x="2015648" y="1473199"/>
                </a:lnTo>
                <a:lnTo>
                  <a:pt x="2024020" y="1447799"/>
                </a:lnTo>
                <a:lnTo>
                  <a:pt x="1912603" y="1447799"/>
                </a:lnTo>
                <a:lnTo>
                  <a:pt x="1913441" y="1435099"/>
                </a:lnTo>
                <a:lnTo>
                  <a:pt x="2028206" y="1435099"/>
                </a:lnTo>
                <a:lnTo>
                  <a:pt x="2038510" y="1384299"/>
                </a:lnTo>
                <a:lnTo>
                  <a:pt x="2046004" y="1346199"/>
                </a:lnTo>
                <a:lnTo>
                  <a:pt x="2054900" y="1320799"/>
                </a:lnTo>
                <a:lnTo>
                  <a:pt x="2062538" y="1295399"/>
                </a:lnTo>
                <a:lnTo>
                  <a:pt x="2066260" y="1269999"/>
                </a:lnTo>
                <a:lnTo>
                  <a:pt x="2059815" y="1244599"/>
                </a:lnTo>
                <a:lnTo>
                  <a:pt x="2048550" y="1219199"/>
                </a:lnTo>
                <a:lnTo>
                  <a:pt x="2051829" y="1193799"/>
                </a:lnTo>
                <a:lnTo>
                  <a:pt x="2093653" y="1193799"/>
                </a:lnTo>
                <a:lnTo>
                  <a:pt x="2100239" y="1168399"/>
                </a:lnTo>
                <a:lnTo>
                  <a:pt x="2105681" y="1142999"/>
                </a:lnTo>
                <a:lnTo>
                  <a:pt x="2055808" y="1142999"/>
                </a:lnTo>
                <a:lnTo>
                  <a:pt x="2055031" y="1130299"/>
                </a:lnTo>
                <a:lnTo>
                  <a:pt x="2059660" y="1130299"/>
                </a:lnTo>
                <a:lnTo>
                  <a:pt x="2067364" y="1104899"/>
                </a:lnTo>
                <a:lnTo>
                  <a:pt x="2089720" y="1079499"/>
                </a:lnTo>
                <a:lnTo>
                  <a:pt x="2102146" y="1054099"/>
                </a:lnTo>
                <a:lnTo>
                  <a:pt x="2083913" y="1054099"/>
                </a:lnTo>
                <a:lnTo>
                  <a:pt x="2088342" y="1041399"/>
                </a:lnTo>
                <a:lnTo>
                  <a:pt x="837560" y="1041399"/>
                </a:lnTo>
                <a:lnTo>
                  <a:pt x="838005" y="1028699"/>
                </a:lnTo>
                <a:lnTo>
                  <a:pt x="471026" y="1028699"/>
                </a:lnTo>
                <a:lnTo>
                  <a:pt x="470962" y="1015999"/>
                </a:lnTo>
                <a:lnTo>
                  <a:pt x="473591" y="1015999"/>
                </a:lnTo>
                <a:lnTo>
                  <a:pt x="474899" y="1003299"/>
                </a:lnTo>
                <a:lnTo>
                  <a:pt x="1269886" y="1003299"/>
                </a:lnTo>
                <a:lnTo>
                  <a:pt x="1274150" y="990599"/>
                </a:lnTo>
                <a:lnTo>
                  <a:pt x="612808" y="990599"/>
                </a:lnTo>
                <a:lnTo>
                  <a:pt x="614066" y="977899"/>
                </a:lnTo>
                <a:lnTo>
                  <a:pt x="2075651" y="977899"/>
                </a:lnTo>
                <a:lnTo>
                  <a:pt x="2078795" y="965199"/>
                </a:lnTo>
                <a:lnTo>
                  <a:pt x="535616" y="965199"/>
                </a:lnTo>
                <a:lnTo>
                  <a:pt x="526639" y="954683"/>
                </a:lnTo>
                <a:lnTo>
                  <a:pt x="523045" y="952499"/>
                </a:lnTo>
                <a:lnTo>
                  <a:pt x="979165" y="952499"/>
                </a:lnTo>
                <a:lnTo>
                  <a:pt x="979508" y="939799"/>
                </a:lnTo>
                <a:lnTo>
                  <a:pt x="984639" y="939799"/>
                </a:lnTo>
                <a:lnTo>
                  <a:pt x="980880" y="927099"/>
                </a:lnTo>
                <a:lnTo>
                  <a:pt x="2088118" y="927099"/>
                </a:lnTo>
                <a:lnTo>
                  <a:pt x="2093109" y="901699"/>
                </a:lnTo>
                <a:lnTo>
                  <a:pt x="2101161" y="863599"/>
                </a:lnTo>
                <a:lnTo>
                  <a:pt x="2109440" y="838199"/>
                </a:lnTo>
                <a:lnTo>
                  <a:pt x="2106751" y="825499"/>
                </a:lnTo>
                <a:lnTo>
                  <a:pt x="2103363" y="812799"/>
                </a:lnTo>
                <a:lnTo>
                  <a:pt x="2100460" y="812799"/>
                </a:lnTo>
                <a:lnTo>
                  <a:pt x="2099229" y="800099"/>
                </a:lnTo>
                <a:lnTo>
                  <a:pt x="2112005" y="800099"/>
                </a:lnTo>
                <a:lnTo>
                  <a:pt x="2102223" y="787399"/>
                </a:lnTo>
                <a:lnTo>
                  <a:pt x="2083838" y="774699"/>
                </a:lnTo>
                <a:lnTo>
                  <a:pt x="2073152" y="749299"/>
                </a:lnTo>
                <a:lnTo>
                  <a:pt x="2086466" y="723899"/>
                </a:lnTo>
                <a:lnTo>
                  <a:pt x="2097406" y="723899"/>
                </a:lnTo>
                <a:lnTo>
                  <a:pt x="2095173" y="711199"/>
                </a:lnTo>
                <a:lnTo>
                  <a:pt x="2068584" y="711199"/>
                </a:lnTo>
                <a:lnTo>
                  <a:pt x="2068059" y="698499"/>
                </a:lnTo>
                <a:lnTo>
                  <a:pt x="2045597" y="698499"/>
                </a:lnTo>
                <a:lnTo>
                  <a:pt x="2043916" y="685799"/>
                </a:lnTo>
                <a:lnTo>
                  <a:pt x="2091563" y="685799"/>
                </a:lnTo>
                <a:lnTo>
                  <a:pt x="2088807" y="660399"/>
                </a:lnTo>
                <a:lnTo>
                  <a:pt x="2013360" y="660399"/>
                </a:lnTo>
                <a:lnTo>
                  <a:pt x="2003122" y="647699"/>
                </a:lnTo>
                <a:lnTo>
                  <a:pt x="1570807" y="647699"/>
                </a:lnTo>
                <a:lnTo>
                  <a:pt x="1572179" y="634999"/>
                </a:lnTo>
                <a:lnTo>
                  <a:pt x="2000713" y="634999"/>
                </a:lnTo>
                <a:lnTo>
                  <a:pt x="2012399" y="622299"/>
                </a:lnTo>
                <a:lnTo>
                  <a:pt x="2047777" y="622299"/>
                </a:lnTo>
                <a:lnTo>
                  <a:pt x="2041570" y="609599"/>
                </a:lnTo>
                <a:lnTo>
                  <a:pt x="2078795" y="584199"/>
                </a:lnTo>
                <a:lnTo>
                  <a:pt x="2091616" y="584199"/>
                </a:lnTo>
                <a:lnTo>
                  <a:pt x="2084002" y="571499"/>
                </a:lnTo>
                <a:lnTo>
                  <a:pt x="2021477" y="571499"/>
                </a:lnTo>
                <a:lnTo>
                  <a:pt x="2020057" y="558799"/>
                </a:lnTo>
                <a:lnTo>
                  <a:pt x="2045218" y="558799"/>
                </a:lnTo>
                <a:lnTo>
                  <a:pt x="2054781" y="546099"/>
                </a:lnTo>
                <a:lnTo>
                  <a:pt x="2071598" y="546099"/>
                </a:lnTo>
                <a:lnTo>
                  <a:pt x="2065396" y="533399"/>
                </a:lnTo>
                <a:lnTo>
                  <a:pt x="2049019" y="520699"/>
                </a:lnTo>
                <a:lnTo>
                  <a:pt x="1205263" y="520699"/>
                </a:lnTo>
                <a:lnTo>
                  <a:pt x="1207651" y="507999"/>
                </a:lnTo>
                <a:lnTo>
                  <a:pt x="1998725" y="507999"/>
                </a:lnTo>
                <a:lnTo>
                  <a:pt x="1998440" y="507086"/>
                </a:lnTo>
                <a:lnTo>
                  <a:pt x="1992992" y="495299"/>
                </a:lnTo>
                <a:lnTo>
                  <a:pt x="1978964" y="495299"/>
                </a:lnTo>
                <a:lnTo>
                  <a:pt x="1979484" y="482599"/>
                </a:lnTo>
                <a:lnTo>
                  <a:pt x="1983686" y="469899"/>
                </a:lnTo>
                <a:lnTo>
                  <a:pt x="2007294" y="469899"/>
                </a:lnTo>
                <a:lnTo>
                  <a:pt x="2008839" y="457199"/>
                </a:lnTo>
                <a:lnTo>
                  <a:pt x="1334905" y="457199"/>
                </a:lnTo>
                <a:lnTo>
                  <a:pt x="1335299" y="444499"/>
                </a:lnTo>
                <a:lnTo>
                  <a:pt x="1931208" y="444499"/>
                </a:lnTo>
                <a:lnTo>
                  <a:pt x="1929728" y="431799"/>
                </a:lnTo>
                <a:lnTo>
                  <a:pt x="1935767" y="419099"/>
                </a:lnTo>
                <a:lnTo>
                  <a:pt x="1979985" y="419099"/>
                </a:lnTo>
                <a:lnTo>
                  <a:pt x="1960544" y="393699"/>
                </a:lnTo>
                <a:lnTo>
                  <a:pt x="1930803" y="368299"/>
                </a:lnTo>
                <a:lnTo>
                  <a:pt x="1057867" y="368299"/>
                </a:lnTo>
                <a:lnTo>
                  <a:pt x="1057410" y="355599"/>
                </a:lnTo>
                <a:lnTo>
                  <a:pt x="1207320" y="355599"/>
                </a:lnTo>
                <a:lnTo>
                  <a:pt x="1211197" y="342899"/>
                </a:lnTo>
                <a:lnTo>
                  <a:pt x="1905629" y="342899"/>
                </a:lnTo>
                <a:lnTo>
                  <a:pt x="1893042" y="330199"/>
                </a:lnTo>
                <a:lnTo>
                  <a:pt x="1849538" y="292099"/>
                </a:lnTo>
                <a:lnTo>
                  <a:pt x="1833882" y="279399"/>
                </a:lnTo>
                <a:lnTo>
                  <a:pt x="384691" y="279399"/>
                </a:lnTo>
                <a:lnTo>
                  <a:pt x="384814" y="266699"/>
                </a:lnTo>
                <a:lnTo>
                  <a:pt x="385504" y="253999"/>
                </a:lnTo>
                <a:lnTo>
                  <a:pt x="1802571" y="253999"/>
                </a:lnTo>
                <a:lnTo>
                  <a:pt x="1770471" y="228599"/>
                </a:lnTo>
                <a:lnTo>
                  <a:pt x="1306393" y="228599"/>
                </a:lnTo>
                <a:lnTo>
                  <a:pt x="1306749" y="215899"/>
                </a:lnTo>
                <a:close/>
              </a:path>
              <a:path w="2112009" h="2032000">
                <a:moveTo>
                  <a:pt x="1404364" y="1968499"/>
                </a:moveTo>
                <a:lnTo>
                  <a:pt x="1301644" y="1968499"/>
                </a:lnTo>
                <a:lnTo>
                  <a:pt x="1303244" y="1981199"/>
                </a:lnTo>
                <a:lnTo>
                  <a:pt x="1306482" y="1981199"/>
                </a:lnTo>
                <a:lnTo>
                  <a:pt x="1306317" y="1993899"/>
                </a:lnTo>
                <a:lnTo>
                  <a:pt x="1360808" y="1993899"/>
                </a:lnTo>
                <a:lnTo>
                  <a:pt x="1404364" y="1968499"/>
                </a:lnTo>
                <a:close/>
              </a:path>
              <a:path w="2112009" h="2032000">
                <a:moveTo>
                  <a:pt x="1340963" y="1917699"/>
                </a:moveTo>
                <a:lnTo>
                  <a:pt x="1329165" y="1917699"/>
                </a:lnTo>
                <a:lnTo>
                  <a:pt x="1330117" y="1930399"/>
                </a:lnTo>
                <a:lnTo>
                  <a:pt x="1336277" y="1930399"/>
                </a:lnTo>
                <a:lnTo>
                  <a:pt x="1340963" y="1917699"/>
                </a:lnTo>
                <a:close/>
              </a:path>
              <a:path w="2112009" h="2032000">
                <a:moveTo>
                  <a:pt x="1508403" y="1917699"/>
                </a:moveTo>
                <a:lnTo>
                  <a:pt x="1340963" y="1917699"/>
                </a:lnTo>
                <a:lnTo>
                  <a:pt x="1336277" y="1930399"/>
                </a:lnTo>
                <a:lnTo>
                  <a:pt x="1487948" y="1930399"/>
                </a:lnTo>
                <a:lnTo>
                  <a:pt x="1508403" y="1917699"/>
                </a:lnTo>
                <a:close/>
              </a:path>
              <a:path w="2112009" h="2032000">
                <a:moveTo>
                  <a:pt x="1703866" y="1866133"/>
                </a:moveTo>
                <a:lnTo>
                  <a:pt x="1702851" y="1866899"/>
                </a:lnTo>
                <a:lnTo>
                  <a:pt x="1680383" y="1879599"/>
                </a:lnTo>
                <a:lnTo>
                  <a:pt x="1703015" y="1866899"/>
                </a:lnTo>
                <a:lnTo>
                  <a:pt x="1703866" y="1866133"/>
                </a:lnTo>
                <a:close/>
              </a:path>
              <a:path w="2112009" h="2032000">
                <a:moveTo>
                  <a:pt x="1852980" y="1752599"/>
                </a:moveTo>
                <a:lnTo>
                  <a:pt x="1808463" y="1752599"/>
                </a:lnTo>
                <a:lnTo>
                  <a:pt x="1808082" y="1765299"/>
                </a:lnTo>
                <a:lnTo>
                  <a:pt x="1787093" y="1790699"/>
                </a:lnTo>
                <a:lnTo>
                  <a:pt x="1745328" y="1828799"/>
                </a:lnTo>
                <a:lnTo>
                  <a:pt x="1703866" y="1866133"/>
                </a:lnTo>
                <a:lnTo>
                  <a:pt x="1753321" y="1828799"/>
                </a:lnTo>
                <a:lnTo>
                  <a:pt x="1807451" y="1790699"/>
                </a:lnTo>
                <a:lnTo>
                  <a:pt x="1840898" y="1765299"/>
                </a:lnTo>
                <a:lnTo>
                  <a:pt x="1852980" y="1752599"/>
                </a:lnTo>
                <a:close/>
              </a:path>
              <a:path w="2112009" h="2032000">
                <a:moveTo>
                  <a:pt x="582163" y="1790699"/>
                </a:moveTo>
                <a:lnTo>
                  <a:pt x="574556" y="1790699"/>
                </a:lnTo>
                <a:lnTo>
                  <a:pt x="574442" y="1803399"/>
                </a:lnTo>
                <a:lnTo>
                  <a:pt x="580957" y="1803399"/>
                </a:lnTo>
                <a:lnTo>
                  <a:pt x="582163" y="1790699"/>
                </a:lnTo>
                <a:close/>
              </a:path>
              <a:path w="2112009" h="2032000">
                <a:moveTo>
                  <a:pt x="1707119" y="1790699"/>
                </a:moveTo>
                <a:lnTo>
                  <a:pt x="582163" y="1790699"/>
                </a:lnTo>
                <a:lnTo>
                  <a:pt x="580957" y="1803399"/>
                </a:lnTo>
                <a:lnTo>
                  <a:pt x="1691271" y="1803399"/>
                </a:lnTo>
                <a:lnTo>
                  <a:pt x="1707119" y="1790699"/>
                </a:lnTo>
                <a:close/>
              </a:path>
              <a:path w="2112009" h="2032000">
                <a:moveTo>
                  <a:pt x="1793026" y="1764969"/>
                </a:moveTo>
                <a:lnTo>
                  <a:pt x="1792613" y="1765299"/>
                </a:lnTo>
                <a:lnTo>
                  <a:pt x="1792753" y="1765299"/>
                </a:lnTo>
                <a:lnTo>
                  <a:pt x="1793026" y="1764969"/>
                </a:lnTo>
                <a:close/>
              </a:path>
              <a:path w="2112009" h="2032000">
                <a:moveTo>
                  <a:pt x="1972132" y="1587499"/>
                </a:moveTo>
                <a:lnTo>
                  <a:pt x="1925569" y="1587499"/>
                </a:lnTo>
                <a:lnTo>
                  <a:pt x="1913546" y="1625599"/>
                </a:lnTo>
                <a:lnTo>
                  <a:pt x="1884187" y="1663699"/>
                </a:lnTo>
                <a:lnTo>
                  <a:pt x="1847558" y="1701799"/>
                </a:lnTo>
                <a:lnTo>
                  <a:pt x="1813725" y="1739899"/>
                </a:lnTo>
                <a:lnTo>
                  <a:pt x="1793026" y="1764969"/>
                </a:lnTo>
                <a:lnTo>
                  <a:pt x="1808463" y="1752599"/>
                </a:lnTo>
                <a:lnTo>
                  <a:pt x="1852980" y="1752599"/>
                </a:lnTo>
                <a:lnTo>
                  <a:pt x="1877144" y="1727199"/>
                </a:lnTo>
                <a:lnTo>
                  <a:pt x="1909159" y="1689099"/>
                </a:lnTo>
                <a:lnTo>
                  <a:pt x="1937225" y="1650999"/>
                </a:lnTo>
                <a:lnTo>
                  <a:pt x="1961624" y="1612899"/>
                </a:lnTo>
                <a:lnTo>
                  <a:pt x="1972132" y="1587499"/>
                </a:lnTo>
                <a:close/>
              </a:path>
              <a:path w="2112009" h="2032000">
                <a:moveTo>
                  <a:pt x="1920477" y="1435099"/>
                </a:moveTo>
                <a:lnTo>
                  <a:pt x="1913441" y="1435099"/>
                </a:lnTo>
                <a:lnTo>
                  <a:pt x="1912615" y="1447799"/>
                </a:lnTo>
                <a:lnTo>
                  <a:pt x="1921972" y="1447799"/>
                </a:lnTo>
                <a:lnTo>
                  <a:pt x="1920477" y="1435099"/>
                </a:lnTo>
                <a:close/>
              </a:path>
              <a:path w="2112009" h="2032000">
                <a:moveTo>
                  <a:pt x="2028206" y="1435099"/>
                </a:moveTo>
                <a:lnTo>
                  <a:pt x="1920477" y="1435099"/>
                </a:lnTo>
                <a:lnTo>
                  <a:pt x="1921972" y="1447799"/>
                </a:lnTo>
                <a:lnTo>
                  <a:pt x="2024020" y="1447799"/>
                </a:lnTo>
                <a:lnTo>
                  <a:pt x="2028206" y="1435099"/>
                </a:lnTo>
                <a:close/>
              </a:path>
              <a:path w="2112009" h="2032000">
                <a:moveTo>
                  <a:pt x="2059660" y="1130299"/>
                </a:moveTo>
                <a:lnTo>
                  <a:pt x="2055031" y="1130299"/>
                </a:lnTo>
                <a:lnTo>
                  <a:pt x="2055808" y="1142999"/>
                </a:lnTo>
                <a:lnTo>
                  <a:pt x="2059660" y="1130299"/>
                </a:lnTo>
                <a:close/>
              </a:path>
              <a:path w="2112009" h="2032000">
                <a:moveTo>
                  <a:pt x="2106887" y="1130299"/>
                </a:moveTo>
                <a:lnTo>
                  <a:pt x="2059660" y="1130299"/>
                </a:lnTo>
                <a:lnTo>
                  <a:pt x="2055808" y="1142999"/>
                </a:lnTo>
                <a:lnTo>
                  <a:pt x="2105681" y="1142999"/>
                </a:lnTo>
                <a:lnTo>
                  <a:pt x="2106887" y="1130299"/>
                </a:lnTo>
                <a:close/>
              </a:path>
              <a:path w="2112009" h="2032000">
                <a:moveTo>
                  <a:pt x="2098607" y="1028699"/>
                </a:moveTo>
                <a:lnTo>
                  <a:pt x="838005" y="1028699"/>
                </a:lnTo>
                <a:lnTo>
                  <a:pt x="837560" y="1041399"/>
                </a:lnTo>
                <a:lnTo>
                  <a:pt x="2098607" y="1041399"/>
                </a:lnTo>
                <a:lnTo>
                  <a:pt x="2098607" y="1028699"/>
                </a:lnTo>
                <a:close/>
              </a:path>
              <a:path w="2112009" h="2032000">
                <a:moveTo>
                  <a:pt x="2055808" y="990599"/>
                </a:moveTo>
                <a:lnTo>
                  <a:pt x="1274150" y="990599"/>
                </a:lnTo>
                <a:lnTo>
                  <a:pt x="1269886" y="1003299"/>
                </a:lnTo>
                <a:lnTo>
                  <a:pt x="1264077" y="1015999"/>
                </a:lnTo>
                <a:lnTo>
                  <a:pt x="470962" y="1015999"/>
                </a:lnTo>
                <a:lnTo>
                  <a:pt x="471026" y="1028699"/>
                </a:lnTo>
                <a:lnTo>
                  <a:pt x="2086631" y="1028699"/>
                </a:lnTo>
                <a:lnTo>
                  <a:pt x="2083073" y="1015999"/>
                </a:lnTo>
                <a:lnTo>
                  <a:pt x="2081347" y="1003299"/>
                </a:lnTo>
                <a:lnTo>
                  <a:pt x="2060744" y="1003299"/>
                </a:lnTo>
                <a:lnTo>
                  <a:pt x="2055808" y="990599"/>
                </a:lnTo>
                <a:close/>
              </a:path>
              <a:path w="2112009" h="2032000">
                <a:moveTo>
                  <a:pt x="1269886" y="1003299"/>
                </a:moveTo>
                <a:lnTo>
                  <a:pt x="474899" y="1003299"/>
                </a:lnTo>
                <a:lnTo>
                  <a:pt x="473591" y="1015999"/>
                </a:lnTo>
                <a:lnTo>
                  <a:pt x="1264077" y="1015999"/>
                </a:lnTo>
                <a:lnTo>
                  <a:pt x="1269886" y="1003299"/>
                </a:lnTo>
                <a:close/>
              </a:path>
              <a:path w="2112009" h="2032000">
                <a:moveTo>
                  <a:pt x="2094124" y="965199"/>
                </a:moveTo>
                <a:lnTo>
                  <a:pt x="2089010" y="965199"/>
                </a:lnTo>
                <a:lnTo>
                  <a:pt x="2079622" y="977899"/>
                </a:lnTo>
                <a:lnTo>
                  <a:pt x="2072267" y="983907"/>
                </a:lnTo>
                <a:lnTo>
                  <a:pt x="2068497" y="990599"/>
                </a:lnTo>
                <a:lnTo>
                  <a:pt x="2060744" y="1003299"/>
                </a:lnTo>
                <a:lnTo>
                  <a:pt x="2094799" y="1003299"/>
                </a:lnTo>
                <a:lnTo>
                  <a:pt x="2100013" y="990599"/>
                </a:lnTo>
                <a:lnTo>
                  <a:pt x="2102918" y="977899"/>
                </a:lnTo>
                <a:lnTo>
                  <a:pt x="2096765" y="977899"/>
                </a:lnTo>
                <a:lnTo>
                  <a:pt x="2094124" y="965199"/>
                </a:lnTo>
                <a:close/>
              </a:path>
              <a:path w="2112009" h="2032000">
                <a:moveTo>
                  <a:pt x="1276917" y="977899"/>
                </a:moveTo>
                <a:lnTo>
                  <a:pt x="614078" y="977899"/>
                </a:lnTo>
                <a:lnTo>
                  <a:pt x="612808" y="990599"/>
                </a:lnTo>
                <a:lnTo>
                  <a:pt x="1276588" y="990599"/>
                </a:lnTo>
                <a:lnTo>
                  <a:pt x="1276917" y="977899"/>
                </a:lnTo>
                <a:close/>
              </a:path>
              <a:path w="2112009" h="2032000">
                <a:moveTo>
                  <a:pt x="2075651" y="977899"/>
                </a:moveTo>
                <a:lnTo>
                  <a:pt x="1276917" y="977899"/>
                </a:lnTo>
                <a:lnTo>
                  <a:pt x="1276588" y="990599"/>
                </a:lnTo>
                <a:lnTo>
                  <a:pt x="2064073" y="990599"/>
                </a:lnTo>
                <a:lnTo>
                  <a:pt x="2072267" y="983907"/>
                </a:lnTo>
                <a:lnTo>
                  <a:pt x="2075651" y="977899"/>
                </a:lnTo>
                <a:close/>
              </a:path>
              <a:path w="2112009" h="2032000">
                <a:moveTo>
                  <a:pt x="2089010" y="965199"/>
                </a:moveTo>
                <a:lnTo>
                  <a:pt x="2078795" y="965199"/>
                </a:lnTo>
                <a:lnTo>
                  <a:pt x="2075651" y="977899"/>
                </a:lnTo>
                <a:lnTo>
                  <a:pt x="2072267" y="983907"/>
                </a:lnTo>
                <a:lnTo>
                  <a:pt x="2079622" y="977899"/>
                </a:lnTo>
                <a:lnTo>
                  <a:pt x="2089010" y="965199"/>
                </a:lnTo>
                <a:close/>
              </a:path>
              <a:path w="2112009" h="2032000">
                <a:moveTo>
                  <a:pt x="2104334" y="965199"/>
                </a:moveTo>
                <a:lnTo>
                  <a:pt x="2094124" y="965199"/>
                </a:lnTo>
                <a:lnTo>
                  <a:pt x="2099115" y="977899"/>
                </a:lnTo>
                <a:lnTo>
                  <a:pt x="2102518" y="977899"/>
                </a:lnTo>
                <a:lnTo>
                  <a:pt x="2104334" y="965199"/>
                </a:lnTo>
                <a:close/>
              </a:path>
              <a:path w="2112009" h="2032000">
                <a:moveTo>
                  <a:pt x="2088118" y="927099"/>
                </a:moveTo>
                <a:lnTo>
                  <a:pt x="980880" y="927099"/>
                </a:lnTo>
                <a:lnTo>
                  <a:pt x="984652" y="939799"/>
                </a:lnTo>
                <a:lnTo>
                  <a:pt x="979508" y="939799"/>
                </a:lnTo>
                <a:lnTo>
                  <a:pt x="979165" y="952499"/>
                </a:lnTo>
                <a:lnTo>
                  <a:pt x="546146" y="952499"/>
                </a:lnTo>
                <a:lnTo>
                  <a:pt x="542172" y="964120"/>
                </a:lnTo>
                <a:lnTo>
                  <a:pt x="543949" y="965199"/>
                </a:lnTo>
                <a:lnTo>
                  <a:pt x="2089018" y="965199"/>
                </a:lnTo>
                <a:lnTo>
                  <a:pt x="2088118" y="927099"/>
                </a:lnTo>
                <a:close/>
              </a:path>
              <a:path w="2112009" h="2032000">
                <a:moveTo>
                  <a:pt x="2094124" y="952499"/>
                </a:moveTo>
                <a:lnTo>
                  <a:pt x="2092841" y="952499"/>
                </a:lnTo>
                <a:lnTo>
                  <a:pt x="2091139" y="965199"/>
                </a:lnTo>
                <a:lnTo>
                  <a:pt x="2094305" y="965199"/>
                </a:lnTo>
                <a:lnTo>
                  <a:pt x="2094124" y="952499"/>
                </a:lnTo>
                <a:close/>
              </a:path>
              <a:path w="2112009" h="2032000">
                <a:moveTo>
                  <a:pt x="546146" y="952499"/>
                </a:moveTo>
                <a:lnTo>
                  <a:pt x="524775" y="952499"/>
                </a:lnTo>
                <a:lnTo>
                  <a:pt x="526639" y="954683"/>
                </a:lnTo>
                <a:lnTo>
                  <a:pt x="542172" y="964120"/>
                </a:lnTo>
                <a:lnTo>
                  <a:pt x="546146" y="952499"/>
                </a:lnTo>
                <a:close/>
              </a:path>
              <a:path w="2112009" h="2032000">
                <a:moveTo>
                  <a:pt x="524775" y="952499"/>
                </a:moveTo>
                <a:lnTo>
                  <a:pt x="523045" y="952499"/>
                </a:lnTo>
                <a:lnTo>
                  <a:pt x="526639" y="954683"/>
                </a:lnTo>
                <a:lnTo>
                  <a:pt x="524775" y="952499"/>
                </a:lnTo>
                <a:close/>
              </a:path>
              <a:path w="2112009" h="2032000">
                <a:moveTo>
                  <a:pt x="2112005" y="800099"/>
                </a:moveTo>
                <a:lnTo>
                  <a:pt x="2103090" y="800099"/>
                </a:lnTo>
                <a:lnTo>
                  <a:pt x="2105300" y="812799"/>
                </a:lnTo>
                <a:lnTo>
                  <a:pt x="2112005" y="800099"/>
                </a:lnTo>
                <a:close/>
              </a:path>
              <a:path w="2112009" h="2032000">
                <a:moveTo>
                  <a:pt x="2097406" y="723899"/>
                </a:moveTo>
                <a:lnTo>
                  <a:pt x="2086466" y="723899"/>
                </a:lnTo>
                <a:lnTo>
                  <a:pt x="2088773" y="736599"/>
                </a:lnTo>
                <a:lnTo>
                  <a:pt x="2093333" y="749299"/>
                </a:lnTo>
                <a:lnTo>
                  <a:pt x="2101782" y="749299"/>
                </a:lnTo>
                <a:lnTo>
                  <a:pt x="2097406" y="723899"/>
                </a:lnTo>
                <a:close/>
              </a:path>
              <a:path w="2112009" h="2032000">
                <a:moveTo>
                  <a:pt x="2091563" y="685799"/>
                </a:moveTo>
                <a:lnTo>
                  <a:pt x="2074210" y="685799"/>
                </a:lnTo>
                <a:lnTo>
                  <a:pt x="2079614" y="698499"/>
                </a:lnTo>
                <a:lnTo>
                  <a:pt x="2080141" y="698499"/>
                </a:lnTo>
                <a:lnTo>
                  <a:pt x="2068584" y="711199"/>
                </a:lnTo>
                <a:lnTo>
                  <a:pt x="2095173" y="711199"/>
                </a:lnTo>
                <a:lnTo>
                  <a:pt x="2092941" y="698499"/>
                </a:lnTo>
                <a:lnTo>
                  <a:pt x="2091563" y="685799"/>
                </a:lnTo>
                <a:close/>
              </a:path>
              <a:path w="2112009" h="2032000">
                <a:moveTo>
                  <a:pt x="2071040" y="685799"/>
                </a:moveTo>
                <a:lnTo>
                  <a:pt x="2058360" y="685799"/>
                </a:lnTo>
                <a:lnTo>
                  <a:pt x="2056582" y="698499"/>
                </a:lnTo>
                <a:lnTo>
                  <a:pt x="2069446" y="698499"/>
                </a:lnTo>
                <a:lnTo>
                  <a:pt x="2071040" y="685799"/>
                </a:lnTo>
                <a:close/>
              </a:path>
              <a:path w="2112009" h="2032000">
                <a:moveTo>
                  <a:pt x="2085424" y="622299"/>
                </a:moveTo>
                <a:lnTo>
                  <a:pt x="2012399" y="622299"/>
                </a:lnTo>
                <a:lnTo>
                  <a:pt x="2013338" y="634999"/>
                </a:lnTo>
                <a:lnTo>
                  <a:pt x="2013175" y="647699"/>
                </a:lnTo>
                <a:lnTo>
                  <a:pt x="2015816" y="647699"/>
                </a:lnTo>
                <a:lnTo>
                  <a:pt x="2025163" y="660399"/>
                </a:lnTo>
                <a:lnTo>
                  <a:pt x="2088807" y="660399"/>
                </a:lnTo>
                <a:lnTo>
                  <a:pt x="2085424" y="622299"/>
                </a:lnTo>
                <a:close/>
              </a:path>
              <a:path w="2112009" h="2032000">
                <a:moveTo>
                  <a:pt x="2000713" y="634999"/>
                </a:moveTo>
                <a:lnTo>
                  <a:pt x="1572179" y="634999"/>
                </a:lnTo>
                <a:lnTo>
                  <a:pt x="1570807" y="647699"/>
                </a:lnTo>
                <a:lnTo>
                  <a:pt x="2003122" y="647699"/>
                </a:lnTo>
                <a:lnTo>
                  <a:pt x="2000713" y="634999"/>
                </a:lnTo>
                <a:close/>
              </a:path>
              <a:path w="2112009" h="2032000">
                <a:moveTo>
                  <a:pt x="2091616" y="584199"/>
                </a:moveTo>
                <a:lnTo>
                  <a:pt x="2078795" y="584199"/>
                </a:lnTo>
                <a:lnTo>
                  <a:pt x="2089633" y="596899"/>
                </a:lnTo>
                <a:lnTo>
                  <a:pt x="2099229" y="596899"/>
                </a:lnTo>
                <a:lnTo>
                  <a:pt x="2091616" y="584199"/>
                </a:lnTo>
                <a:close/>
              </a:path>
              <a:path w="2112009" h="2032000">
                <a:moveTo>
                  <a:pt x="2042229" y="558799"/>
                </a:moveTo>
                <a:lnTo>
                  <a:pt x="2027389" y="558799"/>
                </a:lnTo>
                <a:lnTo>
                  <a:pt x="2043044" y="571499"/>
                </a:lnTo>
                <a:lnTo>
                  <a:pt x="2055808" y="571499"/>
                </a:lnTo>
                <a:lnTo>
                  <a:pt x="2042229" y="558799"/>
                </a:lnTo>
                <a:close/>
              </a:path>
              <a:path w="2112009" h="2032000">
                <a:moveTo>
                  <a:pt x="2071598" y="546099"/>
                </a:moveTo>
                <a:lnTo>
                  <a:pt x="2060926" y="546099"/>
                </a:lnTo>
                <a:lnTo>
                  <a:pt x="2063937" y="558799"/>
                </a:lnTo>
                <a:lnTo>
                  <a:pt x="2075798" y="558799"/>
                </a:lnTo>
                <a:lnTo>
                  <a:pt x="2078942" y="571499"/>
                </a:lnTo>
                <a:lnTo>
                  <a:pt x="2084002" y="571499"/>
                </a:lnTo>
                <a:lnTo>
                  <a:pt x="2071598" y="546099"/>
                </a:lnTo>
                <a:close/>
              </a:path>
              <a:path w="2112009" h="2032000">
                <a:moveTo>
                  <a:pt x="1208007" y="507999"/>
                </a:moveTo>
                <a:lnTo>
                  <a:pt x="1207651" y="507999"/>
                </a:lnTo>
                <a:lnTo>
                  <a:pt x="1205263" y="520699"/>
                </a:lnTo>
                <a:lnTo>
                  <a:pt x="1216020" y="520699"/>
                </a:lnTo>
                <a:lnTo>
                  <a:pt x="1208007" y="507999"/>
                </a:lnTo>
                <a:close/>
              </a:path>
              <a:path w="2112009" h="2032000">
                <a:moveTo>
                  <a:pt x="1213988" y="507999"/>
                </a:moveTo>
                <a:lnTo>
                  <a:pt x="1208007" y="507999"/>
                </a:lnTo>
                <a:lnTo>
                  <a:pt x="1216020" y="520699"/>
                </a:lnTo>
                <a:lnTo>
                  <a:pt x="1213988" y="507999"/>
                </a:lnTo>
                <a:close/>
              </a:path>
              <a:path w="2112009" h="2032000">
                <a:moveTo>
                  <a:pt x="1924944" y="507999"/>
                </a:moveTo>
                <a:lnTo>
                  <a:pt x="1213988" y="507999"/>
                </a:lnTo>
                <a:lnTo>
                  <a:pt x="1216020" y="520699"/>
                </a:lnTo>
                <a:lnTo>
                  <a:pt x="1927866" y="520699"/>
                </a:lnTo>
                <a:lnTo>
                  <a:pt x="1924944" y="507999"/>
                </a:lnTo>
                <a:close/>
              </a:path>
              <a:path w="2112009" h="2032000">
                <a:moveTo>
                  <a:pt x="2005127" y="469899"/>
                </a:moveTo>
                <a:lnTo>
                  <a:pt x="1986847" y="469899"/>
                </a:lnTo>
                <a:lnTo>
                  <a:pt x="1998440" y="507086"/>
                </a:lnTo>
                <a:lnTo>
                  <a:pt x="1998863" y="507999"/>
                </a:lnTo>
                <a:lnTo>
                  <a:pt x="1946498" y="507999"/>
                </a:lnTo>
                <a:lnTo>
                  <a:pt x="1948121" y="520699"/>
                </a:lnTo>
                <a:lnTo>
                  <a:pt x="2049019" y="520699"/>
                </a:lnTo>
                <a:lnTo>
                  <a:pt x="2040479" y="507999"/>
                </a:lnTo>
                <a:lnTo>
                  <a:pt x="2043441" y="495299"/>
                </a:lnTo>
                <a:lnTo>
                  <a:pt x="2039398" y="482599"/>
                </a:lnTo>
                <a:lnTo>
                  <a:pt x="2008542" y="482599"/>
                </a:lnTo>
                <a:lnTo>
                  <a:pt x="2005127" y="469899"/>
                </a:lnTo>
                <a:close/>
              </a:path>
              <a:path w="2112009" h="2032000">
                <a:moveTo>
                  <a:pt x="1998440" y="507086"/>
                </a:moveTo>
                <a:lnTo>
                  <a:pt x="1998725" y="507999"/>
                </a:lnTo>
                <a:lnTo>
                  <a:pt x="1998863" y="507999"/>
                </a:lnTo>
                <a:lnTo>
                  <a:pt x="1998440" y="507086"/>
                </a:lnTo>
                <a:close/>
              </a:path>
              <a:path w="2112009" h="2032000">
                <a:moveTo>
                  <a:pt x="2028876" y="469899"/>
                </a:moveTo>
                <a:lnTo>
                  <a:pt x="2012399" y="469899"/>
                </a:lnTo>
                <a:lnTo>
                  <a:pt x="2015777" y="482599"/>
                </a:lnTo>
                <a:lnTo>
                  <a:pt x="2039398" y="482599"/>
                </a:lnTo>
                <a:lnTo>
                  <a:pt x="2028876" y="469899"/>
                </a:lnTo>
                <a:close/>
              </a:path>
              <a:path w="2112009" h="2032000">
                <a:moveTo>
                  <a:pt x="1335680" y="444499"/>
                </a:moveTo>
                <a:lnTo>
                  <a:pt x="1335299" y="444499"/>
                </a:lnTo>
                <a:lnTo>
                  <a:pt x="1334905" y="457199"/>
                </a:lnTo>
                <a:lnTo>
                  <a:pt x="1335680" y="444499"/>
                </a:lnTo>
                <a:close/>
              </a:path>
              <a:path w="2112009" h="2032000">
                <a:moveTo>
                  <a:pt x="2012399" y="444499"/>
                </a:moveTo>
                <a:lnTo>
                  <a:pt x="1335680" y="444499"/>
                </a:lnTo>
                <a:lnTo>
                  <a:pt x="1334905" y="457199"/>
                </a:lnTo>
                <a:lnTo>
                  <a:pt x="2003103" y="457199"/>
                </a:lnTo>
                <a:lnTo>
                  <a:pt x="2012399" y="444499"/>
                </a:lnTo>
                <a:close/>
              </a:path>
              <a:path w="2112009" h="2032000">
                <a:moveTo>
                  <a:pt x="1971531" y="419099"/>
                </a:moveTo>
                <a:lnTo>
                  <a:pt x="1942127" y="419099"/>
                </a:lnTo>
                <a:lnTo>
                  <a:pt x="1946786" y="431799"/>
                </a:lnTo>
                <a:lnTo>
                  <a:pt x="1949771" y="444499"/>
                </a:lnTo>
                <a:lnTo>
                  <a:pt x="2001791" y="444499"/>
                </a:lnTo>
                <a:lnTo>
                  <a:pt x="1988441" y="431799"/>
                </a:lnTo>
                <a:lnTo>
                  <a:pt x="1976852" y="431799"/>
                </a:lnTo>
                <a:lnTo>
                  <a:pt x="1971531" y="419099"/>
                </a:lnTo>
                <a:close/>
              </a:path>
              <a:path w="2112009" h="2032000">
                <a:moveTo>
                  <a:pt x="1905629" y="342899"/>
                </a:moveTo>
                <a:lnTo>
                  <a:pt x="1215487" y="342899"/>
                </a:lnTo>
                <a:lnTo>
                  <a:pt x="1207320" y="355599"/>
                </a:lnTo>
                <a:lnTo>
                  <a:pt x="1057410" y="355599"/>
                </a:lnTo>
                <a:lnTo>
                  <a:pt x="1057867" y="368299"/>
                </a:lnTo>
                <a:lnTo>
                  <a:pt x="1930803" y="368299"/>
                </a:lnTo>
                <a:lnTo>
                  <a:pt x="1905629" y="342899"/>
                </a:lnTo>
                <a:close/>
              </a:path>
              <a:path w="2112009" h="2032000">
                <a:moveTo>
                  <a:pt x="1802571" y="253999"/>
                </a:moveTo>
                <a:lnTo>
                  <a:pt x="395335" y="253999"/>
                </a:lnTo>
                <a:lnTo>
                  <a:pt x="399078" y="266699"/>
                </a:lnTo>
                <a:lnTo>
                  <a:pt x="399229" y="266699"/>
                </a:lnTo>
                <a:lnTo>
                  <a:pt x="398280" y="279399"/>
                </a:lnTo>
                <a:lnTo>
                  <a:pt x="1833882" y="279399"/>
                </a:lnTo>
                <a:lnTo>
                  <a:pt x="1802571" y="253999"/>
                </a:lnTo>
                <a:close/>
              </a:path>
              <a:path w="2112009" h="2032000">
                <a:moveTo>
                  <a:pt x="1203962" y="0"/>
                </a:moveTo>
                <a:lnTo>
                  <a:pt x="1034557" y="0"/>
                </a:lnTo>
                <a:lnTo>
                  <a:pt x="972917" y="12699"/>
                </a:lnTo>
                <a:lnTo>
                  <a:pt x="847473" y="12699"/>
                </a:lnTo>
                <a:lnTo>
                  <a:pt x="796676" y="25399"/>
                </a:lnTo>
                <a:lnTo>
                  <a:pt x="760941" y="50799"/>
                </a:lnTo>
                <a:lnTo>
                  <a:pt x="744955" y="50799"/>
                </a:lnTo>
                <a:lnTo>
                  <a:pt x="695795" y="63499"/>
                </a:lnTo>
                <a:lnTo>
                  <a:pt x="639317" y="76199"/>
                </a:lnTo>
                <a:lnTo>
                  <a:pt x="564344" y="101599"/>
                </a:lnTo>
                <a:lnTo>
                  <a:pt x="518426" y="114299"/>
                </a:lnTo>
                <a:lnTo>
                  <a:pt x="469200" y="139699"/>
                </a:lnTo>
                <a:lnTo>
                  <a:pt x="422241" y="165099"/>
                </a:lnTo>
                <a:lnTo>
                  <a:pt x="383124" y="203199"/>
                </a:lnTo>
                <a:lnTo>
                  <a:pt x="357424" y="228599"/>
                </a:lnTo>
                <a:lnTo>
                  <a:pt x="376418" y="228599"/>
                </a:lnTo>
                <a:lnTo>
                  <a:pt x="386990" y="215899"/>
                </a:lnTo>
                <a:lnTo>
                  <a:pt x="1752240" y="215899"/>
                </a:lnTo>
                <a:lnTo>
                  <a:pt x="1752283" y="214169"/>
                </a:lnTo>
                <a:lnTo>
                  <a:pt x="1707365" y="177799"/>
                </a:lnTo>
                <a:lnTo>
                  <a:pt x="1663683" y="152399"/>
                </a:lnTo>
                <a:lnTo>
                  <a:pt x="1625654" y="126999"/>
                </a:lnTo>
                <a:lnTo>
                  <a:pt x="1575672" y="126999"/>
                </a:lnTo>
                <a:lnTo>
                  <a:pt x="1577583" y="114299"/>
                </a:lnTo>
                <a:lnTo>
                  <a:pt x="1561803" y="101599"/>
                </a:lnTo>
                <a:lnTo>
                  <a:pt x="1539985" y="88899"/>
                </a:lnTo>
                <a:lnTo>
                  <a:pt x="1523779" y="88899"/>
                </a:lnTo>
                <a:lnTo>
                  <a:pt x="1510464" y="76199"/>
                </a:lnTo>
                <a:lnTo>
                  <a:pt x="1475044" y="63499"/>
                </a:lnTo>
                <a:lnTo>
                  <a:pt x="1424308" y="38099"/>
                </a:lnTo>
                <a:lnTo>
                  <a:pt x="1365044" y="25399"/>
                </a:lnTo>
                <a:lnTo>
                  <a:pt x="1304039" y="25399"/>
                </a:lnTo>
                <a:lnTo>
                  <a:pt x="1248082" y="12699"/>
                </a:lnTo>
                <a:lnTo>
                  <a:pt x="1203962" y="0"/>
                </a:lnTo>
                <a:close/>
              </a:path>
              <a:path w="2112009" h="2032000">
                <a:moveTo>
                  <a:pt x="1752283" y="214169"/>
                </a:moveTo>
                <a:lnTo>
                  <a:pt x="1752240" y="215899"/>
                </a:lnTo>
                <a:lnTo>
                  <a:pt x="1306749" y="215899"/>
                </a:lnTo>
                <a:lnTo>
                  <a:pt x="1306393" y="228599"/>
                </a:lnTo>
                <a:lnTo>
                  <a:pt x="1770471" y="228599"/>
                </a:lnTo>
                <a:lnTo>
                  <a:pt x="1754421" y="215899"/>
                </a:lnTo>
                <a:lnTo>
                  <a:pt x="1752283" y="214169"/>
                </a:lnTo>
                <a:close/>
              </a:path>
              <a:path w="2112009" h="2032000">
                <a:moveTo>
                  <a:pt x="1595557" y="114299"/>
                </a:moveTo>
                <a:lnTo>
                  <a:pt x="1575672" y="126999"/>
                </a:lnTo>
                <a:lnTo>
                  <a:pt x="1625654" y="126999"/>
                </a:lnTo>
                <a:lnTo>
                  <a:pt x="1595557" y="114299"/>
                </a:lnTo>
                <a:close/>
              </a:path>
            </a:pathLst>
          </a:custGeom>
          <a:solidFill>
            <a:srgbClr val="8ED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90041" y="6611111"/>
            <a:ext cx="2080260" cy="2082164"/>
          </a:xfrm>
          <a:custGeom>
            <a:avLst/>
            <a:gdLst/>
            <a:ahLst/>
            <a:cxnLst/>
            <a:rect l="l" t="t" r="r" b="b"/>
            <a:pathLst>
              <a:path w="2080259" h="2082165">
                <a:moveTo>
                  <a:pt x="150825" y="1587499"/>
                </a:moveTo>
                <a:lnTo>
                  <a:pt x="162187" y="1625599"/>
                </a:lnTo>
                <a:lnTo>
                  <a:pt x="184308" y="1676399"/>
                </a:lnTo>
                <a:lnTo>
                  <a:pt x="214710" y="1714499"/>
                </a:lnTo>
                <a:lnTo>
                  <a:pt x="250913" y="1752599"/>
                </a:lnTo>
                <a:lnTo>
                  <a:pt x="290439" y="1790699"/>
                </a:lnTo>
                <a:lnTo>
                  <a:pt x="330809" y="1828799"/>
                </a:lnTo>
                <a:lnTo>
                  <a:pt x="369544" y="1866899"/>
                </a:lnTo>
                <a:lnTo>
                  <a:pt x="404165" y="1879599"/>
                </a:lnTo>
                <a:lnTo>
                  <a:pt x="432193" y="1892299"/>
                </a:lnTo>
                <a:lnTo>
                  <a:pt x="438401" y="1917699"/>
                </a:lnTo>
                <a:lnTo>
                  <a:pt x="462295" y="1930399"/>
                </a:lnTo>
                <a:lnTo>
                  <a:pt x="500422" y="1955799"/>
                </a:lnTo>
                <a:lnTo>
                  <a:pt x="549330" y="1981199"/>
                </a:lnTo>
                <a:lnTo>
                  <a:pt x="605567" y="1993899"/>
                </a:lnTo>
                <a:lnTo>
                  <a:pt x="665680" y="2006599"/>
                </a:lnTo>
                <a:lnTo>
                  <a:pt x="726217" y="2031999"/>
                </a:lnTo>
                <a:lnTo>
                  <a:pt x="783725" y="2044699"/>
                </a:lnTo>
                <a:lnTo>
                  <a:pt x="834752" y="2057399"/>
                </a:lnTo>
                <a:lnTo>
                  <a:pt x="875846" y="2057399"/>
                </a:lnTo>
                <a:lnTo>
                  <a:pt x="903554" y="2070099"/>
                </a:lnTo>
                <a:lnTo>
                  <a:pt x="1164713" y="2070099"/>
                </a:lnTo>
                <a:lnTo>
                  <a:pt x="1262506" y="2044699"/>
                </a:lnTo>
                <a:lnTo>
                  <a:pt x="1312154" y="2044699"/>
                </a:lnTo>
                <a:lnTo>
                  <a:pt x="1415679" y="2019299"/>
                </a:lnTo>
                <a:lnTo>
                  <a:pt x="1470647" y="2006599"/>
                </a:lnTo>
                <a:lnTo>
                  <a:pt x="1525128" y="2006599"/>
                </a:lnTo>
                <a:lnTo>
                  <a:pt x="1543920" y="1993899"/>
                </a:lnTo>
                <a:lnTo>
                  <a:pt x="1588416" y="1968499"/>
                </a:lnTo>
                <a:lnTo>
                  <a:pt x="1635138" y="1930399"/>
                </a:lnTo>
                <a:lnTo>
                  <a:pt x="1679403" y="1892299"/>
                </a:lnTo>
                <a:lnTo>
                  <a:pt x="1716524" y="1866899"/>
                </a:lnTo>
                <a:lnTo>
                  <a:pt x="1741815" y="1841499"/>
                </a:lnTo>
                <a:lnTo>
                  <a:pt x="1750593" y="1841499"/>
                </a:lnTo>
                <a:lnTo>
                  <a:pt x="1779616" y="1816099"/>
                </a:lnTo>
                <a:lnTo>
                  <a:pt x="548386" y="1816099"/>
                </a:lnTo>
                <a:lnTo>
                  <a:pt x="548779" y="1803399"/>
                </a:lnTo>
                <a:lnTo>
                  <a:pt x="369525" y="1803399"/>
                </a:lnTo>
                <a:lnTo>
                  <a:pt x="369076" y="1790699"/>
                </a:lnTo>
                <a:lnTo>
                  <a:pt x="366828" y="1790699"/>
                </a:lnTo>
                <a:lnTo>
                  <a:pt x="365480" y="1777999"/>
                </a:lnTo>
                <a:lnTo>
                  <a:pt x="1819873" y="1777999"/>
                </a:lnTo>
                <a:lnTo>
                  <a:pt x="1840054" y="1752599"/>
                </a:lnTo>
                <a:lnTo>
                  <a:pt x="1869386" y="1701799"/>
                </a:lnTo>
                <a:lnTo>
                  <a:pt x="1896737" y="1650999"/>
                </a:lnTo>
                <a:lnTo>
                  <a:pt x="1914985" y="1612899"/>
                </a:lnTo>
                <a:lnTo>
                  <a:pt x="165605" y="1612899"/>
                </a:lnTo>
                <a:lnTo>
                  <a:pt x="162855" y="1600199"/>
                </a:lnTo>
                <a:lnTo>
                  <a:pt x="159166" y="1600199"/>
                </a:lnTo>
                <a:lnTo>
                  <a:pt x="150825" y="1587499"/>
                </a:lnTo>
                <a:close/>
              </a:path>
              <a:path w="2080259" h="2082165">
                <a:moveTo>
                  <a:pt x="1525128" y="2006599"/>
                </a:moveTo>
                <a:lnTo>
                  <a:pt x="1470647" y="2006599"/>
                </a:lnTo>
                <a:lnTo>
                  <a:pt x="1480350" y="2019299"/>
                </a:lnTo>
                <a:lnTo>
                  <a:pt x="1506336" y="2019299"/>
                </a:lnTo>
                <a:lnTo>
                  <a:pt x="1525128" y="2006599"/>
                </a:lnTo>
                <a:close/>
              </a:path>
              <a:path w="2080259" h="2082165">
                <a:moveTo>
                  <a:pt x="590994" y="1803399"/>
                </a:moveTo>
                <a:lnTo>
                  <a:pt x="548779" y="1803399"/>
                </a:lnTo>
                <a:lnTo>
                  <a:pt x="548386" y="1816099"/>
                </a:lnTo>
                <a:lnTo>
                  <a:pt x="597052" y="1816099"/>
                </a:lnTo>
                <a:lnTo>
                  <a:pt x="590994" y="1803399"/>
                </a:lnTo>
                <a:close/>
              </a:path>
              <a:path w="2080259" h="2082165">
                <a:moveTo>
                  <a:pt x="593979" y="1803399"/>
                </a:moveTo>
                <a:lnTo>
                  <a:pt x="590994" y="1803399"/>
                </a:lnTo>
                <a:lnTo>
                  <a:pt x="597052" y="1816099"/>
                </a:lnTo>
                <a:lnTo>
                  <a:pt x="593979" y="1803399"/>
                </a:lnTo>
                <a:close/>
              </a:path>
              <a:path w="2080259" h="2082165">
                <a:moveTo>
                  <a:pt x="1819873" y="1777999"/>
                </a:moveTo>
                <a:lnTo>
                  <a:pt x="391579" y="1777999"/>
                </a:lnTo>
                <a:lnTo>
                  <a:pt x="388979" y="1790699"/>
                </a:lnTo>
                <a:lnTo>
                  <a:pt x="554824" y="1790699"/>
                </a:lnTo>
                <a:lnTo>
                  <a:pt x="553885" y="1803399"/>
                </a:lnTo>
                <a:lnTo>
                  <a:pt x="593979" y="1803399"/>
                </a:lnTo>
                <a:lnTo>
                  <a:pt x="597065" y="1816099"/>
                </a:lnTo>
                <a:lnTo>
                  <a:pt x="1779616" y="1816099"/>
                </a:lnTo>
                <a:lnTo>
                  <a:pt x="1809783" y="1790699"/>
                </a:lnTo>
                <a:lnTo>
                  <a:pt x="1819873" y="1777999"/>
                </a:lnTo>
                <a:close/>
              </a:path>
              <a:path w="2080259" h="2082165">
                <a:moveTo>
                  <a:pt x="554799" y="1790699"/>
                </a:moveTo>
                <a:lnTo>
                  <a:pt x="382473" y="1790699"/>
                </a:lnTo>
                <a:lnTo>
                  <a:pt x="373994" y="1803399"/>
                </a:lnTo>
                <a:lnTo>
                  <a:pt x="553859" y="1803399"/>
                </a:lnTo>
                <a:lnTo>
                  <a:pt x="554799" y="1790699"/>
                </a:lnTo>
                <a:close/>
              </a:path>
              <a:path w="2080259" h="2082165">
                <a:moveTo>
                  <a:pt x="554824" y="1790699"/>
                </a:moveTo>
                <a:lnTo>
                  <a:pt x="554342" y="1797049"/>
                </a:lnTo>
                <a:lnTo>
                  <a:pt x="554824" y="1790699"/>
                </a:lnTo>
                <a:close/>
              </a:path>
              <a:path w="2080259" h="2082165">
                <a:moveTo>
                  <a:pt x="92798" y="1435099"/>
                </a:moveTo>
                <a:lnTo>
                  <a:pt x="115359" y="1485899"/>
                </a:lnTo>
                <a:lnTo>
                  <a:pt x="136551" y="1523999"/>
                </a:lnTo>
                <a:lnTo>
                  <a:pt x="155451" y="1574799"/>
                </a:lnTo>
                <a:lnTo>
                  <a:pt x="171132" y="1612899"/>
                </a:lnTo>
                <a:lnTo>
                  <a:pt x="1914985" y="1612899"/>
                </a:lnTo>
                <a:lnTo>
                  <a:pt x="1921068" y="1600199"/>
                </a:lnTo>
                <a:lnTo>
                  <a:pt x="1941335" y="1562099"/>
                </a:lnTo>
                <a:lnTo>
                  <a:pt x="1946389" y="1549399"/>
                </a:lnTo>
                <a:lnTo>
                  <a:pt x="216763" y="1549399"/>
                </a:lnTo>
                <a:lnTo>
                  <a:pt x="217144" y="1536699"/>
                </a:lnTo>
                <a:lnTo>
                  <a:pt x="1951444" y="1536699"/>
                </a:lnTo>
                <a:lnTo>
                  <a:pt x="1956498" y="1523999"/>
                </a:lnTo>
                <a:lnTo>
                  <a:pt x="1971694" y="1498599"/>
                </a:lnTo>
                <a:lnTo>
                  <a:pt x="1992165" y="1447799"/>
                </a:lnTo>
                <a:lnTo>
                  <a:pt x="101812" y="1447799"/>
                </a:lnTo>
                <a:lnTo>
                  <a:pt x="92798" y="1435099"/>
                </a:lnTo>
                <a:close/>
              </a:path>
              <a:path w="2080259" h="2082165">
                <a:moveTo>
                  <a:pt x="1951444" y="1536699"/>
                </a:moveTo>
                <a:lnTo>
                  <a:pt x="217144" y="1536699"/>
                </a:lnTo>
                <a:lnTo>
                  <a:pt x="216763" y="1549399"/>
                </a:lnTo>
                <a:lnTo>
                  <a:pt x="1946389" y="1549399"/>
                </a:lnTo>
                <a:lnTo>
                  <a:pt x="1951444" y="1536699"/>
                </a:lnTo>
                <a:close/>
              </a:path>
              <a:path w="2080259" h="2082165">
                <a:moveTo>
                  <a:pt x="1653870" y="1435099"/>
                </a:moveTo>
                <a:lnTo>
                  <a:pt x="102708" y="1435099"/>
                </a:lnTo>
                <a:lnTo>
                  <a:pt x="101812" y="1447799"/>
                </a:lnTo>
                <a:lnTo>
                  <a:pt x="1653476" y="1447799"/>
                </a:lnTo>
                <a:lnTo>
                  <a:pt x="1653870" y="1435099"/>
                </a:lnTo>
                <a:close/>
              </a:path>
              <a:path w="2080259" h="2082165">
                <a:moveTo>
                  <a:pt x="2007453" y="1422399"/>
                </a:moveTo>
                <a:lnTo>
                  <a:pt x="1654124" y="1422399"/>
                </a:lnTo>
                <a:lnTo>
                  <a:pt x="1654314" y="1435099"/>
                </a:lnTo>
                <a:lnTo>
                  <a:pt x="1653870" y="1435099"/>
                </a:lnTo>
                <a:lnTo>
                  <a:pt x="1653476" y="1447799"/>
                </a:lnTo>
                <a:lnTo>
                  <a:pt x="1992165" y="1447799"/>
                </a:lnTo>
                <a:lnTo>
                  <a:pt x="2007453" y="1422399"/>
                </a:lnTo>
                <a:close/>
              </a:path>
              <a:path w="2080259" h="2082165">
                <a:moveTo>
                  <a:pt x="0" y="1130299"/>
                </a:moveTo>
                <a:lnTo>
                  <a:pt x="13000" y="1206499"/>
                </a:lnTo>
                <a:lnTo>
                  <a:pt x="31581" y="1269999"/>
                </a:lnTo>
                <a:lnTo>
                  <a:pt x="53197" y="1333499"/>
                </a:lnTo>
                <a:lnTo>
                  <a:pt x="74084" y="1384299"/>
                </a:lnTo>
                <a:lnTo>
                  <a:pt x="90478" y="1422399"/>
                </a:lnTo>
                <a:lnTo>
                  <a:pt x="98615" y="1435099"/>
                </a:lnTo>
                <a:lnTo>
                  <a:pt x="1654314" y="1435099"/>
                </a:lnTo>
                <a:lnTo>
                  <a:pt x="1654124" y="1422399"/>
                </a:lnTo>
                <a:lnTo>
                  <a:pt x="2007453" y="1422399"/>
                </a:lnTo>
                <a:lnTo>
                  <a:pt x="2015097" y="1409699"/>
                </a:lnTo>
                <a:lnTo>
                  <a:pt x="2026387" y="1384299"/>
                </a:lnTo>
                <a:lnTo>
                  <a:pt x="95719" y="1384299"/>
                </a:lnTo>
                <a:lnTo>
                  <a:pt x="76892" y="1371599"/>
                </a:lnTo>
                <a:lnTo>
                  <a:pt x="62325" y="1333499"/>
                </a:lnTo>
                <a:lnTo>
                  <a:pt x="50493" y="1282699"/>
                </a:lnTo>
                <a:lnTo>
                  <a:pt x="39870" y="1231899"/>
                </a:lnTo>
                <a:lnTo>
                  <a:pt x="28931" y="1181099"/>
                </a:lnTo>
                <a:lnTo>
                  <a:pt x="16149" y="1142999"/>
                </a:lnTo>
                <a:lnTo>
                  <a:pt x="0" y="1130299"/>
                </a:lnTo>
                <a:close/>
              </a:path>
              <a:path w="2080259" h="2082165">
                <a:moveTo>
                  <a:pt x="1171276" y="0"/>
                </a:moveTo>
                <a:lnTo>
                  <a:pt x="1119528" y="12699"/>
                </a:lnTo>
                <a:lnTo>
                  <a:pt x="1067331" y="12699"/>
                </a:lnTo>
                <a:lnTo>
                  <a:pt x="1017142" y="25399"/>
                </a:lnTo>
                <a:lnTo>
                  <a:pt x="971423" y="25399"/>
                </a:lnTo>
                <a:lnTo>
                  <a:pt x="921580" y="38099"/>
                </a:lnTo>
                <a:lnTo>
                  <a:pt x="872917" y="38099"/>
                </a:lnTo>
                <a:lnTo>
                  <a:pt x="825433" y="50799"/>
                </a:lnTo>
                <a:lnTo>
                  <a:pt x="779128" y="76199"/>
                </a:lnTo>
                <a:lnTo>
                  <a:pt x="734001" y="88899"/>
                </a:lnTo>
                <a:lnTo>
                  <a:pt x="645865" y="139699"/>
                </a:lnTo>
                <a:lnTo>
                  <a:pt x="602223" y="177799"/>
                </a:lnTo>
                <a:lnTo>
                  <a:pt x="559077" y="203199"/>
                </a:lnTo>
                <a:lnTo>
                  <a:pt x="432126" y="279399"/>
                </a:lnTo>
                <a:lnTo>
                  <a:pt x="390475" y="317499"/>
                </a:lnTo>
                <a:lnTo>
                  <a:pt x="307874" y="368299"/>
                </a:lnTo>
                <a:lnTo>
                  <a:pt x="266827" y="406399"/>
                </a:lnTo>
                <a:lnTo>
                  <a:pt x="229359" y="431799"/>
                </a:lnTo>
                <a:lnTo>
                  <a:pt x="197192" y="469899"/>
                </a:lnTo>
                <a:lnTo>
                  <a:pt x="169496" y="507999"/>
                </a:lnTo>
                <a:lnTo>
                  <a:pt x="145437" y="546099"/>
                </a:lnTo>
                <a:lnTo>
                  <a:pt x="124184" y="596899"/>
                </a:lnTo>
                <a:lnTo>
                  <a:pt x="104906" y="634999"/>
                </a:lnTo>
                <a:lnTo>
                  <a:pt x="86771" y="685799"/>
                </a:lnTo>
                <a:lnTo>
                  <a:pt x="68948" y="723899"/>
                </a:lnTo>
                <a:lnTo>
                  <a:pt x="52955" y="774699"/>
                </a:lnTo>
                <a:lnTo>
                  <a:pt x="38063" y="812799"/>
                </a:lnTo>
                <a:lnTo>
                  <a:pt x="26641" y="850899"/>
                </a:lnTo>
                <a:lnTo>
                  <a:pt x="21056" y="901699"/>
                </a:lnTo>
                <a:lnTo>
                  <a:pt x="20395" y="952499"/>
                </a:lnTo>
                <a:lnTo>
                  <a:pt x="22777" y="1003299"/>
                </a:lnTo>
                <a:lnTo>
                  <a:pt x="27854" y="1054099"/>
                </a:lnTo>
                <a:lnTo>
                  <a:pt x="35278" y="1104899"/>
                </a:lnTo>
                <a:lnTo>
                  <a:pt x="44702" y="1142999"/>
                </a:lnTo>
                <a:lnTo>
                  <a:pt x="55778" y="1206499"/>
                </a:lnTo>
                <a:lnTo>
                  <a:pt x="63140" y="1231899"/>
                </a:lnTo>
                <a:lnTo>
                  <a:pt x="76806" y="1295399"/>
                </a:lnTo>
                <a:lnTo>
                  <a:pt x="89943" y="1358899"/>
                </a:lnTo>
                <a:lnTo>
                  <a:pt x="95719" y="1384299"/>
                </a:lnTo>
                <a:lnTo>
                  <a:pt x="2026387" y="1384299"/>
                </a:lnTo>
                <a:lnTo>
                  <a:pt x="2037676" y="1358899"/>
                </a:lnTo>
                <a:lnTo>
                  <a:pt x="2057088" y="1295399"/>
                </a:lnTo>
                <a:lnTo>
                  <a:pt x="2070519" y="1257299"/>
                </a:lnTo>
                <a:lnTo>
                  <a:pt x="2072837" y="1231899"/>
                </a:lnTo>
                <a:lnTo>
                  <a:pt x="1566202" y="1231899"/>
                </a:lnTo>
                <a:lnTo>
                  <a:pt x="1569250" y="1219199"/>
                </a:lnTo>
                <a:lnTo>
                  <a:pt x="2073996" y="1219199"/>
                </a:lnTo>
                <a:lnTo>
                  <a:pt x="2075155" y="1206499"/>
                </a:lnTo>
                <a:lnTo>
                  <a:pt x="2068182" y="1181099"/>
                </a:lnTo>
                <a:lnTo>
                  <a:pt x="2066562" y="1181099"/>
                </a:lnTo>
                <a:lnTo>
                  <a:pt x="2064281" y="1168399"/>
                </a:lnTo>
                <a:lnTo>
                  <a:pt x="2063951" y="1155699"/>
                </a:lnTo>
                <a:lnTo>
                  <a:pt x="2068182" y="1142999"/>
                </a:lnTo>
                <a:lnTo>
                  <a:pt x="2078126" y="1142999"/>
                </a:lnTo>
                <a:lnTo>
                  <a:pt x="2076474" y="1130299"/>
                </a:lnTo>
                <a:lnTo>
                  <a:pt x="2062365" y="1130299"/>
                </a:lnTo>
                <a:lnTo>
                  <a:pt x="2063565" y="1066799"/>
                </a:lnTo>
                <a:lnTo>
                  <a:pt x="2062352" y="1015999"/>
                </a:lnTo>
                <a:lnTo>
                  <a:pt x="1970472" y="1015999"/>
                </a:lnTo>
                <a:lnTo>
                  <a:pt x="1965532" y="1003299"/>
                </a:lnTo>
                <a:lnTo>
                  <a:pt x="1883587" y="1003299"/>
                </a:lnTo>
                <a:lnTo>
                  <a:pt x="1883587" y="990599"/>
                </a:lnTo>
                <a:lnTo>
                  <a:pt x="2060587" y="990599"/>
                </a:lnTo>
                <a:lnTo>
                  <a:pt x="2059704" y="977899"/>
                </a:lnTo>
                <a:lnTo>
                  <a:pt x="740473" y="977899"/>
                </a:lnTo>
                <a:lnTo>
                  <a:pt x="741527" y="965199"/>
                </a:lnTo>
                <a:lnTo>
                  <a:pt x="2058822" y="965199"/>
                </a:lnTo>
                <a:lnTo>
                  <a:pt x="2054510" y="927099"/>
                </a:lnTo>
                <a:lnTo>
                  <a:pt x="985507" y="927099"/>
                </a:lnTo>
                <a:lnTo>
                  <a:pt x="985481" y="914399"/>
                </a:lnTo>
                <a:lnTo>
                  <a:pt x="1049007" y="914399"/>
                </a:lnTo>
                <a:lnTo>
                  <a:pt x="1047699" y="901699"/>
                </a:lnTo>
                <a:lnTo>
                  <a:pt x="981087" y="901699"/>
                </a:lnTo>
                <a:lnTo>
                  <a:pt x="980833" y="888999"/>
                </a:lnTo>
                <a:lnTo>
                  <a:pt x="2049136" y="888999"/>
                </a:lnTo>
                <a:lnTo>
                  <a:pt x="2047168" y="876299"/>
                </a:lnTo>
                <a:lnTo>
                  <a:pt x="1053007" y="876299"/>
                </a:lnTo>
                <a:lnTo>
                  <a:pt x="1047280" y="863599"/>
                </a:lnTo>
                <a:lnTo>
                  <a:pt x="2045200" y="863599"/>
                </a:lnTo>
                <a:lnTo>
                  <a:pt x="2035300" y="812799"/>
                </a:lnTo>
                <a:lnTo>
                  <a:pt x="2023471" y="774699"/>
                </a:lnTo>
                <a:lnTo>
                  <a:pt x="2016639" y="749299"/>
                </a:lnTo>
                <a:lnTo>
                  <a:pt x="1871903" y="749299"/>
                </a:lnTo>
                <a:lnTo>
                  <a:pt x="1876679" y="736599"/>
                </a:lnTo>
                <a:lnTo>
                  <a:pt x="2013224" y="736599"/>
                </a:lnTo>
                <a:lnTo>
                  <a:pt x="2009808" y="723899"/>
                </a:lnTo>
                <a:lnTo>
                  <a:pt x="1994408" y="685799"/>
                </a:lnTo>
                <a:lnTo>
                  <a:pt x="1977368" y="634999"/>
                </a:lnTo>
                <a:lnTo>
                  <a:pt x="1958784" y="584199"/>
                </a:lnTo>
                <a:lnTo>
                  <a:pt x="1935361" y="533399"/>
                </a:lnTo>
                <a:lnTo>
                  <a:pt x="1910180" y="482599"/>
                </a:lnTo>
                <a:lnTo>
                  <a:pt x="1883293" y="444499"/>
                </a:lnTo>
                <a:lnTo>
                  <a:pt x="1854752" y="393699"/>
                </a:lnTo>
                <a:lnTo>
                  <a:pt x="1824610" y="355599"/>
                </a:lnTo>
                <a:lnTo>
                  <a:pt x="1792918" y="330199"/>
                </a:lnTo>
                <a:lnTo>
                  <a:pt x="1759729" y="292099"/>
                </a:lnTo>
                <a:lnTo>
                  <a:pt x="1725094" y="266699"/>
                </a:lnTo>
                <a:lnTo>
                  <a:pt x="1689065" y="241299"/>
                </a:lnTo>
                <a:lnTo>
                  <a:pt x="1651695" y="215899"/>
                </a:lnTo>
                <a:lnTo>
                  <a:pt x="1613036" y="190499"/>
                </a:lnTo>
                <a:lnTo>
                  <a:pt x="1222717" y="190499"/>
                </a:lnTo>
                <a:lnTo>
                  <a:pt x="1222870" y="177799"/>
                </a:lnTo>
                <a:lnTo>
                  <a:pt x="1247406" y="177799"/>
                </a:lnTo>
                <a:lnTo>
                  <a:pt x="1247736" y="165099"/>
                </a:lnTo>
                <a:lnTo>
                  <a:pt x="1573139" y="165099"/>
                </a:lnTo>
                <a:lnTo>
                  <a:pt x="1532057" y="152399"/>
                </a:lnTo>
                <a:lnTo>
                  <a:pt x="1489842" y="126999"/>
                </a:lnTo>
                <a:lnTo>
                  <a:pt x="1446545" y="101599"/>
                </a:lnTo>
                <a:lnTo>
                  <a:pt x="1402219" y="88899"/>
                </a:lnTo>
                <a:lnTo>
                  <a:pt x="1356916" y="63499"/>
                </a:lnTo>
                <a:lnTo>
                  <a:pt x="1310688" y="50799"/>
                </a:lnTo>
                <a:lnTo>
                  <a:pt x="1263586" y="25399"/>
                </a:lnTo>
                <a:lnTo>
                  <a:pt x="1220115" y="12699"/>
                </a:lnTo>
                <a:lnTo>
                  <a:pt x="1171276" y="0"/>
                </a:lnTo>
                <a:close/>
              </a:path>
              <a:path w="2080259" h="2082165">
                <a:moveTo>
                  <a:pt x="2073996" y="1219199"/>
                </a:moveTo>
                <a:lnTo>
                  <a:pt x="1569250" y="1219199"/>
                </a:lnTo>
                <a:lnTo>
                  <a:pt x="1568069" y="1231899"/>
                </a:lnTo>
                <a:lnTo>
                  <a:pt x="2072837" y="1231899"/>
                </a:lnTo>
                <a:lnTo>
                  <a:pt x="2073996" y="1219199"/>
                </a:lnTo>
                <a:close/>
              </a:path>
              <a:path w="2080259" h="2082165">
                <a:moveTo>
                  <a:pt x="2078126" y="1142999"/>
                </a:moveTo>
                <a:lnTo>
                  <a:pt x="2069109" y="1142999"/>
                </a:lnTo>
                <a:lnTo>
                  <a:pt x="2072982" y="1155699"/>
                </a:lnTo>
                <a:lnTo>
                  <a:pt x="2079777" y="1155699"/>
                </a:lnTo>
                <a:lnTo>
                  <a:pt x="2078126" y="1142999"/>
                </a:lnTo>
                <a:close/>
              </a:path>
              <a:path w="2080259" h="2082165">
                <a:moveTo>
                  <a:pt x="2060587" y="990599"/>
                </a:moveTo>
                <a:lnTo>
                  <a:pt x="1937080" y="990599"/>
                </a:lnTo>
                <a:lnTo>
                  <a:pt x="1937219" y="1003299"/>
                </a:lnTo>
                <a:lnTo>
                  <a:pt x="1965532" y="1003299"/>
                </a:lnTo>
                <a:lnTo>
                  <a:pt x="1970472" y="1015999"/>
                </a:lnTo>
                <a:lnTo>
                  <a:pt x="2062352" y="1015999"/>
                </a:lnTo>
                <a:lnTo>
                  <a:pt x="2060587" y="990599"/>
                </a:lnTo>
                <a:close/>
              </a:path>
              <a:path w="2080259" h="2082165">
                <a:moveTo>
                  <a:pt x="1937080" y="990599"/>
                </a:moveTo>
                <a:lnTo>
                  <a:pt x="1883600" y="990599"/>
                </a:lnTo>
                <a:lnTo>
                  <a:pt x="1883587" y="1003299"/>
                </a:lnTo>
                <a:lnTo>
                  <a:pt x="1937219" y="1003299"/>
                </a:lnTo>
                <a:lnTo>
                  <a:pt x="1937080" y="990599"/>
                </a:lnTo>
                <a:close/>
              </a:path>
              <a:path w="2080259" h="2082165">
                <a:moveTo>
                  <a:pt x="2058822" y="965199"/>
                </a:moveTo>
                <a:lnTo>
                  <a:pt x="741527" y="965199"/>
                </a:lnTo>
                <a:lnTo>
                  <a:pt x="740473" y="977899"/>
                </a:lnTo>
                <a:lnTo>
                  <a:pt x="2059704" y="977899"/>
                </a:lnTo>
                <a:lnTo>
                  <a:pt x="2058822" y="965199"/>
                </a:lnTo>
                <a:close/>
              </a:path>
              <a:path w="2080259" h="2082165">
                <a:moveTo>
                  <a:pt x="2049136" y="888999"/>
                </a:moveTo>
                <a:lnTo>
                  <a:pt x="1031773" y="888999"/>
                </a:lnTo>
                <a:lnTo>
                  <a:pt x="1031595" y="901699"/>
                </a:lnTo>
                <a:lnTo>
                  <a:pt x="1047699" y="901699"/>
                </a:lnTo>
                <a:lnTo>
                  <a:pt x="1049007" y="914399"/>
                </a:lnTo>
                <a:lnTo>
                  <a:pt x="985481" y="914399"/>
                </a:lnTo>
                <a:lnTo>
                  <a:pt x="985507" y="927099"/>
                </a:lnTo>
                <a:lnTo>
                  <a:pt x="2054510" y="927099"/>
                </a:lnTo>
                <a:lnTo>
                  <a:pt x="2053073" y="914399"/>
                </a:lnTo>
                <a:lnTo>
                  <a:pt x="2049136" y="888999"/>
                </a:lnTo>
                <a:close/>
              </a:path>
              <a:path w="2080259" h="2082165">
                <a:moveTo>
                  <a:pt x="1031773" y="888999"/>
                </a:moveTo>
                <a:lnTo>
                  <a:pt x="980833" y="888999"/>
                </a:lnTo>
                <a:lnTo>
                  <a:pt x="981087" y="901699"/>
                </a:lnTo>
                <a:lnTo>
                  <a:pt x="1031595" y="901699"/>
                </a:lnTo>
                <a:lnTo>
                  <a:pt x="1031773" y="888999"/>
                </a:lnTo>
                <a:close/>
              </a:path>
              <a:path w="2080259" h="2082165">
                <a:moveTo>
                  <a:pt x="2045200" y="863599"/>
                </a:moveTo>
                <a:lnTo>
                  <a:pt x="1047280" y="863599"/>
                </a:lnTo>
                <a:lnTo>
                  <a:pt x="1053020" y="876299"/>
                </a:lnTo>
                <a:lnTo>
                  <a:pt x="2047168" y="876299"/>
                </a:lnTo>
                <a:lnTo>
                  <a:pt x="2045200" y="863599"/>
                </a:lnTo>
                <a:close/>
              </a:path>
              <a:path w="2080259" h="2082165">
                <a:moveTo>
                  <a:pt x="2013224" y="736599"/>
                </a:moveTo>
                <a:lnTo>
                  <a:pt x="1876679" y="736599"/>
                </a:lnTo>
                <a:lnTo>
                  <a:pt x="1871903" y="749299"/>
                </a:lnTo>
                <a:lnTo>
                  <a:pt x="2016639" y="749299"/>
                </a:lnTo>
                <a:lnTo>
                  <a:pt x="2013224" y="736599"/>
                </a:lnTo>
                <a:close/>
              </a:path>
              <a:path w="2080259" h="2082165">
                <a:moveTo>
                  <a:pt x="1573139" y="165099"/>
                </a:moveTo>
                <a:lnTo>
                  <a:pt x="1247736" y="165099"/>
                </a:lnTo>
                <a:lnTo>
                  <a:pt x="1247406" y="177799"/>
                </a:lnTo>
                <a:lnTo>
                  <a:pt x="1222870" y="177799"/>
                </a:lnTo>
                <a:lnTo>
                  <a:pt x="1222717" y="190499"/>
                </a:lnTo>
                <a:lnTo>
                  <a:pt x="1613036" y="190499"/>
                </a:lnTo>
                <a:lnTo>
                  <a:pt x="1573139" y="165099"/>
                </a:lnTo>
                <a:close/>
              </a:path>
              <a:path w="2080259" h="2082165">
                <a:moveTo>
                  <a:pt x="988377" y="2070354"/>
                </a:moveTo>
                <a:lnTo>
                  <a:pt x="988809" y="2072069"/>
                </a:lnTo>
                <a:lnTo>
                  <a:pt x="989012" y="2074012"/>
                </a:lnTo>
                <a:lnTo>
                  <a:pt x="988847" y="2072031"/>
                </a:lnTo>
                <a:lnTo>
                  <a:pt x="988377" y="2070354"/>
                </a:lnTo>
                <a:close/>
              </a:path>
              <a:path w="2080259" h="2082165">
                <a:moveTo>
                  <a:pt x="998255" y="2081860"/>
                </a:moveTo>
                <a:close/>
              </a:path>
              <a:path w="2080259" h="2082165">
                <a:moveTo>
                  <a:pt x="996099" y="2070596"/>
                </a:moveTo>
                <a:lnTo>
                  <a:pt x="998149" y="2081860"/>
                </a:lnTo>
                <a:lnTo>
                  <a:pt x="996099" y="2070596"/>
                </a:lnTo>
                <a:close/>
              </a:path>
              <a:path w="2080259" h="2082165">
                <a:moveTo>
                  <a:pt x="1003465" y="2079854"/>
                </a:moveTo>
                <a:lnTo>
                  <a:pt x="998169" y="2081860"/>
                </a:lnTo>
                <a:lnTo>
                  <a:pt x="1003465" y="2079854"/>
                </a:lnTo>
                <a:close/>
              </a:path>
              <a:path w="2080259" h="2082165">
                <a:moveTo>
                  <a:pt x="1005535" y="2078673"/>
                </a:moveTo>
                <a:lnTo>
                  <a:pt x="1004633" y="2079384"/>
                </a:lnTo>
                <a:lnTo>
                  <a:pt x="1003820" y="2079790"/>
                </a:lnTo>
                <a:lnTo>
                  <a:pt x="1004646" y="2079384"/>
                </a:lnTo>
                <a:lnTo>
                  <a:pt x="1005535" y="2078673"/>
                </a:lnTo>
                <a:close/>
              </a:path>
            </a:pathLst>
          </a:custGeom>
          <a:solidFill>
            <a:srgbClr val="4471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284483" y="349732"/>
            <a:ext cx="1545691" cy="1552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820055" y="8924887"/>
            <a:ext cx="1223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800" spc="-35" dirty="0">
                <a:solidFill>
                  <a:srgbClr val="606061"/>
                </a:solidFill>
                <a:latin typeface="Verdana"/>
                <a:cs typeface="Verdana"/>
              </a:rPr>
              <a:t>750ml:</a:t>
            </a:r>
            <a:r>
              <a:rPr sz="800" spc="-10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800" spc="30" dirty="0">
                <a:solidFill>
                  <a:srgbClr val="606061"/>
                </a:solidFill>
                <a:latin typeface="Verdana"/>
                <a:cs typeface="Verdana"/>
              </a:rPr>
              <a:t>008500002045</a:t>
            </a:r>
            <a:endParaRPr sz="800">
              <a:latin typeface="Verdana"/>
              <a:cs typeface="Verdana"/>
            </a:endParaRPr>
          </a:p>
          <a:p>
            <a:pPr marL="121285" algn="ctr">
              <a:lnSpc>
                <a:spcPct val="100000"/>
              </a:lnSpc>
            </a:pPr>
            <a:r>
              <a:rPr sz="800" spc="-90" dirty="0">
                <a:solidFill>
                  <a:srgbClr val="606061"/>
                </a:solidFill>
                <a:latin typeface="Verdana"/>
                <a:cs typeface="Verdana"/>
              </a:rPr>
              <a:t>1.5L:</a:t>
            </a:r>
            <a:r>
              <a:rPr sz="800" spc="-11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800" spc="35" dirty="0">
                <a:solidFill>
                  <a:srgbClr val="606061"/>
                </a:solidFill>
                <a:latin typeface="Verdana"/>
                <a:cs typeface="Verdana"/>
              </a:rPr>
              <a:t>008500002060</a:t>
            </a:r>
            <a:endParaRPr sz="800">
              <a:latin typeface="Verdana"/>
              <a:cs typeface="Verdana"/>
            </a:endParaRPr>
          </a:p>
          <a:p>
            <a:pPr marL="27305" algn="ctr">
              <a:lnSpc>
                <a:spcPct val="100000"/>
              </a:lnSpc>
            </a:pPr>
            <a:r>
              <a:rPr sz="800" spc="-80" dirty="0">
                <a:solidFill>
                  <a:srgbClr val="606061"/>
                </a:solidFill>
                <a:latin typeface="Verdana"/>
                <a:cs typeface="Verdana"/>
              </a:rPr>
              <a:t>187ml:</a:t>
            </a:r>
            <a:r>
              <a:rPr sz="800" spc="-11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800" spc="35" dirty="0">
                <a:solidFill>
                  <a:srgbClr val="606061"/>
                </a:solidFill>
                <a:latin typeface="Verdana"/>
                <a:cs typeface="Verdana"/>
              </a:rPr>
              <a:t>008500000594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01767" y="3359645"/>
            <a:ext cx="6283325" cy="13271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4765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950"/>
              </a:spcBef>
            </a:pPr>
            <a:r>
              <a:rPr sz="2600" b="1" spc="-45" dirty="0">
                <a:solidFill>
                  <a:srgbClr val="72A654"/>
                </a:solidFill>
                <a:latin typeface="Arial"/>
                <a:cs typeface="Arial"/>
              </a:rPr>
              <a:t>TASTING</a:t>
            </a:r>
            <a:r>
              <a:rPr sz="2600" b="1" spc="-160" dirty="0">
                <a:solidFill>
                  <a:srgbClr val="72A654"/>
                </a:solidFill>
                <a:latin typeface="Arial"/>
                <a:cs typeface="Arial"/>
              </a:rPr>
              <a:t> </a:t>
            </a:r>
            <a:r>
              <a:rPr sz="2600" b="1" spc="-45" dirty="0">
                <a:solidFill>
                  <a:srgbClr val="72A654"/>
                </a:solidFill>
                <a:latin typeface="Arial"/>
                <a:cs typeface="Arial"/>
              </a:rPr>
              <a:t>NOTES</a:t>
            </a:r>
            <a:endParaRPr sz="2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80"/>
              </a:spcBef>
            </a:pPr>
            <a:r>
              <a:rPr sz="2000" spc="-55" dirty="0">
                <a:solidFill>
                  <a:srgbClr val="606061"/>
                </a:solidFill>
                <a:latin typeface="Verdana"/>
                <a:cs typeface="Verdana"/>
              </a:rPr>
              <a:t>Sweet, </a:t>
            </a:r>
            <a:r>
              <a:rPr sz="2000" spc="-40" dirty="0">
                <a:solidFill>
                  <a:srgbClr val="606061"/>
                </a:solidFill>
                <a:latin typeface="Verdana"/>
                <a:cs typeface="Verdana"/>
              </a:rPr>
              <a:t>Raspberry, </a:t>
            </a:r>
            <a:r>
              <a:rPr sz="2000" spc="-65" dirty="0">
                <a:solidFill>
                  <a:srgbClr val="606061"/>
                </a:solidFill>
                <a:latin typeface="Verdana"/>
                <a:cs typeface="Verdana"/>
              </a:rPr>
              <a:t>&amp;</a:t>
            </a:r>
            <a:r>
              <a:rPr sz="2000" spc="-2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2000" spc="5" dirty="0">
                <a:solidFill>
                  <a:srgbClr val="606061"/>
                </a:solidFill>
                <a:latin typeface="Verdana"/>
                <a:cs typeface="Verdana"/>
              </a:rPr>
              <a:t>Floral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04384" y="6619012"/>
            <a:ext cx="2111375" cy="2070100"/>
          </a:xfrm>
          <a:custGeom>
            <a:avLst/>
            <a:gdLst/>
            <a:ahLst/>
            <a:cxnLst/>
            <a:rect l="l" t="t" r="r" b="b"/>
            <a:pathLst>
              <a:path w="2111375" h="2070100">
                <a:moveTo>
                  <a:pt x="1600035" y="1943100"/>
                </a:moveTo>
                <a:lnTo>
                  <a:pt x="610324" y="1943100"/>
                </a:lnTo>
                <a:lnTo>
                  <a:pt x="599326" y="1968500"/>
                </a:lnTo>
                <a:lnTo>
                  <a:pt x="596469" y="1968500"/>
                </a:lnTo>
                <a:lnTo>
                  <a:pt x="630028" y="1993900"/>
                </a:lnTo>
                <a:lnTo>
                  <a:pt x="669127" y="2019300"/>
                </a:lnTo>
                <a:lnTo>
                  <a:pt x="712701" y="2032000"/>
                </a:lnTo>
                <a:lnTo>
                  <a:pt x="759685" y="2044700"/>
                </a:lnTo>
                <a:lnTo>
                  <a:pt x="859631" y="2070100"/>
                </a:lnTo>
                <a:lnTo>
                  <a:pt x="1094690" y="2070100"/>
                </a:lnTo>
                <a:lnTo>
                  <a:pt x="1118240" y="2057400"/>
                </a:lnTo>
                <a:lnTo>
                  <a:pt x="1143513" y="2044700"/>
                </a:lnTo>
                <a:lnTo>
                  <a:pt x="1170365" y="2032000"/>
                </a:lnTo>
                <a:lnTo>
                  <a:pt x="1425054" y="2032000"/>
                </a:lnTo>
                <a:lnTo>
                  <a:pt x="1474797" y="2019300"/>
                </a:lnTo>
                <a:lnTo>
                  <a:pt x="1523208" y="1993900"/>
                </a:lnTo>
                <a:lnTo>
                  <a:pt x="1570037" y="1968500"/>
                </a:lnTo>
                <a:lnTo>
                  <a:pt x="1600035" y="1943100"/>
                </a:lnTo>
                <a:close/>
              </a:path>
              <a:path w="2111375" h="2070100">
                <a:moveTo>
                  <a:pt x="1425054" y="2032000"/>
                </a:moveTo>
                <a:lnTo>
                  <a:pt x="1281702" y="2032000"/>
                </a:lnTo>
                <a:lnTo>
                  <a:pt x="1326612" y="2044700"/>
                </a:lnTo>
                <a:lnTo>
                  <a:pt x="1374229" y="2044700"/>
                </a:lnTo>
                <a:lnTo>
                  <a:pt x="1425054" y="2032000"/>
                </a:lnTo>
                <a:close/>
              </a:path>
              <a:path w="2111375" h="2070100">
                <a:moveTo>
                  <a:pt x="610312" y="1943100"/>
                </a:moveTo>
                <a:lnTo>
                  <a:pt x="592900" y="1943100"/>
                </a:lnTo>
                <a:lnTo>
                  <a:pt x="591058" y="1955800"/>
                </a:lnTo>
                <a:lnTo>
                  <a:pt x="590931" y="1968500"/>
                </a:lnTo>
                <a:lnTo>
                  <a:pt x="594170" y="1955800"/>
                </a:lnTo>
                <a:lnTo>
                  <a:pt x="603858" y="1955800"/>
                </a:lnTo>
                <a:lnTo>
                  <a:pt x="610312" y="1943100"/>
                </a:lnTo>
                <a:close/>
              </a:path>
              <a:path w="2111375" h="2070100">
                <a:moveTo>
                  <a:pt x="1141981" y="0"/>
                </a:moveTo>
                <a:lnTo>
                  <a:pt x="932932" y="0"/>
                </a:lnTo>
                <a:lnTo>
                  <a:pt x="770298" y="38100"/>
                </a:lnTo>
                <a:lnTo>
                  <a:pt x="721246" y="50800"/>
                </a:lnTo>
                <a:lnTo>
                  <a:pt x="676733" y="63500"/>
                </a:lnTo>
                <a:lnTo>
                  <a:pt x="630434" y="88900"/>
                </a:lnTo>
                <a:lnTo>
                  <a:pt x="585281" y="101600"/>
                </a:lnTo>
                <a:lnTo>
                  <a:pt x="541338" y="127000"/>
                </a:lnTo>
                <a:lnTo>
                  <a:pt x="498665" y="152400"/>
                </a:lnTo>
                <a:lnTo>
                  <a:pt x="457327" y="177800"/>
                </a:lnTo>
                <a:lnTo>
                  <a:pt x="417384" y="203200"/>
                </a:lnTo>
                <a:lnTo>
                  <a:pt x="378901" y="228600"/>
                </a:lnTo>
                <a:lnTo>
                  <a:pt x="341938" y="254000"/>
                </a:lnTo>
                <a:lnTo>
                  <a:pt x="306558" y="279400"/>
                </a:lnTo>
                <a:lnTo>
                  <a:pt x="272824" y="317500"/>
                </a:lnTo>
                <a:lnTo>
                  <a:pt x="240799" y="342900"/>
                </a:lnTo>
                <a:lnTo>
                  <a:pt x="210544" y="381000"/>
                </a:lnTo>
                <a:lnTo>
                  <a:pt x="182122" y="419100"/>
                </a:lnTo>
                <a:lnTo>
                  <a:pt x="155595" y="444500"/>
                </a:lnTo>
                <a:lnTo>
                  <a:pt x="131026" y="482600"/>
                </a:lnTo>
                <a:lnTo>
                  <a:pt x="108478" y="533400"/>
                </a:lnTo>
                <a:lnTo>
                  <a:pt x="88012" y="571500"/>
                </a:lnTo>
                <a:lnTo>
                  <a:pt x="69691" y="609600"/>
                </a:lnTo>
                <a:lnTo>
                  <a:pt x="53577" y="660400"/>
                </a:lnTo>
                <a:lnTo>
                  <a:pt x="39734" y="698500"/>
                </a:lnTo>
                <a:lnTo>
                  <a:pt x="28223" y="749300"/>
                </a:lnTo>
                <a:lnTo>
                  <a:pt x="19106" y="800100"/>
                </a:lnTo>
                <a:lnTo>
                  <a:pt x="12446" y="850900"/>
                </a:lnTo>
                <a:lnTo>
                  <a:pt x="8320" y="901700"/>
                </a:lnTo>
                <a:lnTo>
                  <a:pt x="4406" y="939800"/>
                </a:lnTo>
                <a:lnTo>
                  <a:pt x="1401" y="990600"/>
                </a:lnTo>
                <a:lnTo>
                  <a:pt x="0" y="1054100"/>
                </a:lnTo>
                <a:lnTo>
                  <a:pt x="899" y="1104900"/>
                </a:lnTo>
                <a:lnTo>
                  <a:pt x="4795" y="1155700"/>
                </a:lnTo>
                <a:lnTo>
                  <a:pt x="12383" y="1206500"/>
                </a:lnTo>
                <a:lnTo>
                  <a:pt x="24910" y="1257300"/>
                </a:lnTo>
                <a:lnTo>
                  <a:pt x="43140" y="1308100"/>
                </a:lnTo>
                <a:lnTo>
                  <a:pt x="64599" y="1358900"/>
                </a:lnTo>
                <a:lnTo>
                  <a:pt x="86811" y="1409700"/>
                </a:lnTo>
                <a:lnTo>
                  <a:pt x="107303" y="1460500"/>
                </a:lnTo>
                <a:lnTo>
                  <a:pt x="123598" y="1498600"/>
                </a:lnTo>
                <a:lnTo>
                  <a:pt x="133223" y="1524000"/>
                </a:lnTo>
                <a:lnTo>
                  <a:pt x="149714" y="1562100"/>
                </a:lnTo>
                <a:lnTo>
                  <a:pt x="174337" y="1600200"/>
                </a:lnTo>
                <a:lnTo>
                  <a:pt x="205555" y="1638300"/>
                </a:lnTo>
                <a:lnTo>
                  <a:pt x="241834" y="1663700"/>
                </a:lnTo>
                <a:lnTo>
                  <a:pt x="281636" y="1701800"/>
                </a:lnTo>
                <a:lnTo>
                  <a:pt x="365668" y="1778000"/>
                </a:lnTo>
                <a:lnTo>
                  <a:pt x="406826" y="1803400"/>
                </a:lnTo>
                <a:lnTo>
                  <a:pt x="445364" y="1841500"/>
                </a:lnTo>
                <a:lnTo>
                  <a:pt x="469452" y="1866900"/>
                </a:lnTo>
                <a:lnTo>
                  <a:pt x="516330" y="1905000"/>
                </a:lnTo>
                <a:lnTo>
                  <a:pt x="561348" y="1943100"/>
                </a:lnTo>
                <a:lnTo>
                  <a:pt x="579857" y="1955800"/>
                </a:lnTo>
                <a:lnTo>
                  <a:pt x="590119" y="1955800"/>
                </a:lnTo>
                <a:lnTo>
                  <a:pt x="585394" y="1943100"/>
                </a:lnTo>
                <a:lnTo>
                  <a:pt x="1600035" y="1943100"/>
                </a:lnTo>
                <a:lnTo>
                  <a:pt x="1644448" y="1905000"/>
                </a:lnTo>
                <a:lnTo>
                  <a:pt x="1686047" y="1866900"/>
                </a:lnTo>
                <a:lnTo>
                  <a:pt x="1731974" y="1816100"/>
                </a:lnTo>
                <a:lnTo>
                  <a:pt x="1774369" y="1765300"/>
                </a:lnTo>
                <a:lnTo>
                  <a:pt x="1795039" y="1739900"/>
                </a:lnTo>
                <a:lnTo>
                  <a:pt x="1157580" y="1739900"/>
                </a:lnTo>
                <a:lnTo>
                  <a:pt x="1155928" y="1733956"/>
                </a:lnTo>
                <a:lnTo>
                  <a:pt x="1150036" y="1727200"/>
                </a:lnTo>
                <a:lnTo>
                  <a:pt x="1805374" y="1727200"/>
                </a:lnTo>
                <a:lnTo>
                  <a:pt x="1817129" y="1701800"/>
                </a:lnTo>
                <a:lnTo>
                  <a:pt x="1167537" y="1701800"/>
                </a:lnTo>
                <a:lnTo>
                  <a:pt x="1167511" y="1689100"/>
                </a:lnTo>
                <a:lnTo>
                  <a:pt x="1170712" y="1689100"/>
                </a:lnTo>
                <a:lnTo>
                  <a:pt x="1169416" y="1676400"/>
                </a:lnTo>
                <a:lnTo>
                  <a:pt x="1165200" y="1676400"/>
                </a:lnTo>
                <a:lnTo>
                  <a:pt x="1165733" y="1663700"/>
                </a:lnTo>
                <a:lnTo>
                  <a:pt x="1894433" y="1663700"/>
                </a:lnTo>
                <a:lnTo>
                  <a:pt x="1913417" y="1638300"/>
                </a:lnTo>
                <a:lnTo>
                  <a:pt x="1938597" y="1587500"/>
                </a:lnTo>
                <a:lnTo>
                  <a:pt x="1960726" y="1549400"/>
                </a:lnTo>
                <a:lnTo>
                  <a:pt x="1970387" y="1524000"/>
                </a:lnTo>
                <a:lnTo>
                  <a:pt x="897789" y="1524000"/>
                </a:lnTo>
                <a:lnTo>
                  <a:pt x="897001" y="1511300"/>
                </a:lnTo>
                <a:lnTo>
                  <a:pt x="1975217" y="1511300"/>
                </a:lnTo>
                <a:lnTo>
                  <a:pt x="1980048" y="1498600"/>
                </a:lnTo>
                <a:lnTo>
                  <a:pt x="1996807" y="1460500"/>
                </a:lnTo>
                <a:lnTo>
                  <a:pt x="2011249" y="1435100"/>
                </a:lnTo>
                <a:lnTo>
                  <a:pt x="2024427" y="1409700"/>
                </a:lnTo>
                <a:lnTo>
                  <a:pt x="967347" y="1409700"/>
                </a:lnTo>
                <a:lnTo>
                  <a:pt x="968680" y="1397000"/>
                </a:lnTo>
                <a:lnTo>
                  <a:pt x="953021" y="1397000"/>
                </a:lnTo>
                <a:lnTo>
                  <a:pt x="952538" y="1384300"/>
                </a:lnTo>
                <a:lnTo>
                  <a:pt x="954863" y="1384300"/>
                </a:lnTo>
                <a:lnTo>
                  <a:pt x="955434" y="1371600"/>
                </a:lnTo>
                <a:lnTo>
                  <a:pt x="2042758" y="1371600"/>
                </a:lnTo>
                <a:lnTo>
                  <a:pt x="2048628" y="1358900"/>
                </a:lnTo>
                <a:lnTo>
                  <a:pt x="2063834" y="1320800"/>
                </a:lnTo>
                <a:lnTo>
                  <a:pt x="2076387" y="1282700"/>
                </a:lnTo>
                <a:lnTo>
                  <a:pt x="2091006" y="1219200"/>
                </a:lnTo>
                <a:lnTo>
                  <a:pt x="2096848" y="1181100"/>
                </a:lnTo>
                <a:lnTo>
                  <a:pt x="2101711" y="1143000"/>
                </a:lnTo>
                <a:lnTo>
                  <a:pt x="2106561" y="1092200"/>
                </a:lnTo>
                <a:lnTo>
                  <a:pt x="2108691" y="1066800"/>
                </a:lnTo>
                <a:lnTo>
                  <a:pt x="513474" y="1066800"/>
                </a:lnTo>
                <a:lnTo>
                  <a:pt x="513423" y="1054100"/>
                </a:lnTo>
                <a:lnTo>
                  <a:pt x="2109756" y="1054100"/>
                </a:lnTo>
                <a:lnTo>
                  <a:pt x="2111294" y="1003300"/>
                </a:lnTo>
                <a:lnTo>
                  <a:pt x="479540" y="1003300"/>
                </a:lnTo>
                <a:lnTo>
                  <a:pt x="480365" y="990600"/>
                </a:lnTo>
                <a:lnTo>
                  <a:pt x="2111263" y="990600"/>
                </a:lnTo>
                <a:lnTo>
                  <a:pt x="2111172" y="952500"/>
                </a:lnTo>
                <a:lnTo>
                  <a:pt x="2110281" y="927100"/>
                </a:lnTo>
                <a:lnTo>
                  <a:pt x="2041386" y="927100"/>
                </a:lnTo>
                <a:lnTo>
                  <a:pt x="2048640" y="914400"/>
                </a:lnTo>
                <a:lnTo>
                  <a:pt x="2109836" y="914400"/>
                </a:lnTo>
                <a:lnTo>
                  <a:pt x="2109390" y="901700"/>
                </a:lnTo>
                <a:lnTo>
                  <a:pt x="2057896" y="901700"/>
                </a:lnTo>
                <a:lnTo>
                  <a:pt x="2054700" y="889000"/>
                </a:lnTo>
                <a:lnTo>
                  <a:pt x="2058878" y="876300"/>
                </a:lnTo>
                <a:lnTo>
                  <a:pt x="2107093" y="876300"/>
                </a:lnTo>
                <a:lnTo>
                  <a:pt x="2105945" y="863600"/>
                </a:lnTo>
                <a:lnTo>
                  <a:pt x="2100834" y="812800"/>
                </a:lnTo>
                <a:lnTo>
                  <a:pt x="2068957" y="812800"/>
                </a:lnTo>
                <a:lnTo>
                  <a:pt x="2064545" y="800100"/>
                </a:lnTo>
                <a:lnTo>
                  <a:pt x="2064712" y="787400"/>
                </a:lnTo>
                <a:lnTo>
                  <a:pt x="2093753" y="787400"/>
                </a:lnTo>
                <a:lnTo>
                  <a:pt x="2090213" y="774700"/>
                </a:lnTo>
                <a:lnTo>
                  <a:pt x="2077698" y="736600"/>
                </a:lnTo>
                <a:lnTo>
                  <a:pt x="1988706" y="736600"/>
                </a:lnTo>
                <a:lnTo>
                  <a:pt x="1990979" y="723900"/>
                </a:lnTo>
                <a:lnTo>
                  <a:pt x="1976705" y="723900"/>
                </a:lnTo>
                <a:lnTo>
                  <a:pt x="1976044" y="711200"/>
                </a:lnTo>
                <a:lnTo>
                  <a:pt x="2068184" y="711200"/>
                </a:lnTo>
                <a:lnTo>
                  <a:pt x="2052154" y="673100"/>
                </a:lnTo>
                <a:lnTo>
                  <a:pt x="2027469" y="635000"/>
                </a:lnTo>
                <a:lnTo>
                  <a:pt x="2000849" y="596900"/>
                </a:lnTo>
                <a:lnTo>
                  <a:pt x="1987259" y="571500"/>
                </a:lnTo>
                <a:lnTo>
                  <a:pt x="1764183" y="571500"/>
                </a:lnTo>
                <a:lnTo>
                  <a:pt x="1762900" y="558800"/>
                </a:lnTo>
                <a:lnTo>
                  <a:pt x="1755979" y="558800"/>
                </a:lnTo>
                <a:lnTo>
                  <a:pt x="1755356" y="546100"/>
                </a:lnTo>
                <a:lnTo>
                  <a:pt x="1973669" y="546100"/>
                </a:lnTo>
                <a:lnTo>
                  <a:pt x="1922977" y="469900"/>
                </a:lnTo>
                <a:lnTo>
                  <a:pt x="1895988" y="431800"/>
                </a:lnTo>
                <a:lnTo>
                  <a:pt x="1865541" y="393700"/>
                </a:lnTo>
                <a:lnTo>
                  <a:pt x="1837027" y="368300"/>
                </a:lnTo>
                <a:lnTo>
                  <a:pt x="1798714" y="330200"/>
                </a:lnTo>
                <a:lnTo>
                  <a:pt x="1765097" y="292100"/>
                </a:lnTo>
                <a:lnTo>
                  <a:pt x="1719169" y="292100"/>
                </a:lnTo>
                <a:lnTo>
                  <a:pt x="1705991" y="279400"/>
                </a:lnTo>
                <a:lnTo>
                  <a:pt x="1704632" y="279400"/>
                </a:lnTo>
                <a:lnTo>
                  <a:pt x="1706131" y="266700"/>
                </a:lnTo>
                <a:lnTo>
                  <a:pt x="1696289" y="266700"/>
                </a:lnTo>
                <a:lnTo>
                  <a:pt x="1696670" y="254000"/>
                </a:lnTo>
                <a:lnTo>
                  <a:pt x="1748001" y="254000"/>
                </a:lnTo>
                <a:lnTo>
                  <a:pt x="1745332" y="241300"/>
                </a:lnTo>
                <a:lnTo>
                  <a:pt x="1734358" y="228600"/>
                </a:lnTo>
                <a:lnTo>
                  <a:pt x="1725311" y="215900"/>
                </a:lnTo>
                <a:lnTo>
                  <a:pt x="1725753" y="203200"/>
                </a:lnTo>
                <a:lnTo>
                  <a:pt x="1714978" y="190500"/>
                </a:lnTo>
                <a:lnTo>
                  <a:pt x="1690572" y="177800"/>
                </a:lnTo>
                <a:lnTo>
                  <a:pt x="1654982" y="165100"/>
                </a:lnTo>
                <a:lnTo>
                  <a:pt x="1610654" y="139700"/>
                </a:lnTo>
                <a:lnTo>
                  <a:pt x="1560032" y="114300"/>
                </a:lnTo>
                <a:lnTo>
                  <a:pt x="674828" y="114300"/>
                </a:lnTo>
                <a:lnTo>
                  <a:pt x="674231" y="101600"/>
                </a:lnTo>
                <a:lnTo>
                  <a:pt x="692366" y="101600"/>
                </a:lnTo>
                <a:lnTo>
                  <a:pt x="691096" y="88900"/>
                </a:lnTo>
                <a:lnTo>
                  <a:pt x="1505563" y="88900"/>
                </a:lnTo>
                <a:lnTo>
                  <a:pt x="1394866" y="38100"/>
                </a:lnTo>
                <a:lnTo>
                  <a:pt x="1343529" y="12700"/>
                </a:lnTo>
                <a:lnTo>
                  <a:pt x="1185010" y="12700"/>
                </a:lnTo>
                <a:lnTo>
                  <a:pt x="1141981" y="0"/>
                </a:lnTo>
                <a:close/>
              </a:path>
              <a:path w="2111375" h="2070100">
                <a:moveTo>
                  <a:pt x="1155928" y="1733956"/>
                </a:moveTo>
                <a:lnTo>
                  <a:pt x="1157580" y="1739900"/>
                </a:lnTo>
                <a:lnTo>
                  <a:pt x="1161111" y="1739900"/>
                </a:lnTo>
                <a:lnTo>
                  <a:pt x="1155928" y="1733956"/>
                </a:lnTo>
                <a:close/>
              </a:path>
              <a:path w="2111375" h="2070100">
                <a:moveTo>
                  <a:pt x="1805374" y="1727200"/>
                </a:moveTo>
                <a:lnTo>
                  <a:pt x="1154049" y="1727200"/>
                </a:lnTo>
                <a:lnTo>
                  <a:pt x="1155928" y="1733956"/>
                </a:lnTo>
                <a:lnTo>
                  <a:pt x="1161111" y="1739900"/>
                </a:lnTo>
                <a:lnTo>
                  <a:pt x="1795039" y="1739900"/>
                </a:lnTo>
                <a:lnTo>
                  <a:pt x="1805374" y="1727200"/>
                </a:lnTo>
                <a:close/>
              </a:path>
              <a:path w="2111375" h="2070100">
                <a:moveTo>
                  <a:pt x="1178040" y="1689100"/>
                </a:moveTo>
                <a:lnTo>
                  <a:pt x="1167511" y="1689100"/>
                </a:lnTo>
                <a:lnTo>
                  <a:pt x="1167537" y="1701800"/>
                </a:lnTo>
                <a:lnTo>
                  <a:pt x="1178268" y="1701800"/>
                </a:lnTo>
                <a:lnTo>
                  <a:pt x="1178040" y="1689100"/>
                </a:lnTo>
                <a:close/>
              </a:path>
              <a:path w="2111375" h="2070100">
                <a:moveTo>
                  <a:pt x="1894433" y="1663700"/>
                </a:moveTo>
                <a:lnTo>
                  <a:pt x="1165733" y="1663700"/>
                </a:lnTo>
                <a:lnTo>
                  <a:pt x="1165200" y="1676400"/>
                </a:lnTo>
                <a:lnTo>
                  <a:pt x="1169416" y="1676400"/>
                </a:lnTo>
                <a:lnTo>
                  <a:pt x="1170724" y="1689100"/>
                </a:lnTo>
                <a:lnTo>
                  <a:pt x="1178040" y="1689100"/>
                </a:lnTo>
                <a:lnTo>
                  <a:pt x="1178268" y="1701800"/>
                </a:lnTo>
                <a:lnTo>
                  <a:pt x="1817129" y="1701800"/>
                </a:lnTo>
                <a:lnTo>
                  <a:pt x="1852927" y="1689100"/>
                </a:lnTo>
                <a:lnTo>
                  <a:pt x="1884942" y="1676400"/>
                </a:lnTo>
                <a:lnTo>
                  <a:pt x="1894433" y="1663700"/>
                </a:lnTo>
                <a:close/>
              </a:path>
              <a:path w="2111375" h="2070100">
                <a:moveTo>
                  <a:pt x="897001" y="1511300"/>
                </a:moveTo>
                <a:lnTo>
                  <a:pt x="897789" y="1524000"/>
                </a:lnTo>
                <a:lnTo>
                  <a:pt x="897001" y="1511300"/>
                </a:lnTo>
                <a:close/>
              </a:path>
              <a:path w="2111375" h="2070100">
                <a:moveTo>
                  <a:pt x="1975217" y="1511300"/>
                </a:moveTo>
                <a:lnTo>
                  <a:pt x="897001" y="1511300"/>
                </a:lnTo>
                <a:lnTo>
                  <a:pt x="897801" y="1524000"/>
                </a:lnTo>
                <a:lnTo>
                  <a:pt x="1970387" y="1524000"/>
                </a:lnTo>
                <a:lnTo>
                  <a:pt x="1975217" y="1511300"/>
                </a:lnTo>
                <a:close/>
              </a:path>
              <a:path w="2111375" h="2070100">
                <a:moveTo>
                  <a:pt x="2042758" y="1371600"/>
                </a:moveTo>
                <a:lnTo>
                  <a:pt x="955447" y="1371600"/>
                </a:lnTo>
                <a:lnTo>
                  <a:pt x="954863" y="1384300"/>
                </a:lnTo>
                <a:lnTo>
                  <a:pt x="963511" y="1384300"/>
                </a:lnTo>
                <a:lnTo>
                  <a:pt x="963486" y="1397000"/>
                </a:lnTo>
                <a:lnTo>
                  <a:pt x="968680" y="1397000"/>
                </a:lnTo>
                <a:lnTo>
                  <a:pt x="967347" y="1409700"/>
                </a:lnTo>
                <a:lnTo>
                  <a:pt x="2024427" y="1409700"/>
                </a:lnTo>
                <a:lnTo>
                  <a:pt x="2031017" y="1397000"/>
                </a:lnTo>
                <a:lnTo>
                  <a:pt x="2042758" y="1371600"/>
                </a:lnTo>
                <a:close/>
              </a:path>
              <a:path w="2111375" h="2070100">
                <a:moveTo>
                  <a:pt x="963511" y="1384300"/>
                </a:moveTo>
                <a:lnTo>
                  <a:pt x="952538" y="1384300"/>
                </a:lnTo>
                <a:lnTo>
                  <a:pt x="953021" y="1397000"/>
                </a:lnTo>
                <a:lnTo>
                  <a:pt x="963486" y="1397000"/>
                </a:lnTo>
                <a:lnTo>
                  <a:pt x="963511" y="1384300"/>
                </a:lnTo>
                <a:close/>
              </a:path>
              <a:path w="2111375" h="2070100">
                <a:moveTo>
                  <a:pt x="2109756" y="1054100"/>
                </a:moveTo>
                <a:lnTo>
                  <a:pt x="513423" y="1054100"/>
                </a:lnTo>
                <a:lnTo>
                  <a:pt x="513474" y="1066800"/>
                </a:lnTo>
                <a:lnTo>
                  <a:pt x="2108691" y="1066800"/>
                </a:lnTo>
                <a:lnTo>
                  <a:pt x="2109756" y="1054100"/>
                </a:lnTo>
                <a:close/>
              </a:path>
              <a:path w="2111375" h="2070100">
                <a:moveTo>
                  <a:pt x="2111263" y="990600"/>
                </a:moveTo>
                <a:lnTo>
                  <a:pt x="480365" y="990600"/>
                </a:lnTo>
                <a:lnTo>
                  <a:pt x="479540" y="1003300"/>
                </a:lnTo>
                <a:lnTo>
                  <a:pt x="2111294" y="1003300"/>
                </a:lnTo>
                <a:lnTo>
                  <a:pt x="2111263" y="990600"/>
                </a:lnTo>
                <a:close/>
              </a:path>
              <a:path w="2111375" h="2070100">
                <a:moveTo>
                  <a:pt x="2109836" y="914400"/>
                </a:moveTo>
                <a:lnTo>
                  <a:pt x="2060664" y="914400"/>
                </a:lnTo>
                <a:lnTo>
                  <a:pt x="2059240" y="927100"/>
                </a:lnTo>
                <a:lnTo>
                  <a:pt x="2110281" y="927100"/>
                </a:lnTo>
                <a:lnTo>
                  <a:pt x="2109836" y="914400"/>
                </a:lnTo>
                <a:close/>
              </a:path>
              <a:path w="2111375" h="2070100">
                <a:moveTo>
                  <a:pt x="2107093" y="876300"/>
                </a:moveTo>
                <a:lnTo>
                  <a:pt x="2068957" y="876300"/>
                </a:lnTo>
                <a:lnTo>
                  <a:pt x="2075685" y="889000"/>
                </a:lnTo>
                <a:lnTo>
                  <a:pt x="2071794" y="901700"/>
                </a:lnTo>
                <a:lnTo>
                  <a:pt x="2109390" y="901700"/>
                </a:lnTo>
                <a:lnTo>
                  <a:pt x="2107093" y="876300"/>
                </a:lnTo>
                <a:close/>
              </a:path>
              <a:path w="2111375" h="2070100">
                <a:moveTo>
                  <a:pt x="2093753" y="787400"/>
                </a:moveTo>
                <a:lnTo>
                  <a:pt x="2066168" y="787400"/>
                </a:lnTo>
                <a:lnTo>
                  <a:pt x="2069189" y="800100"/>
                </a:lnTo>
                <a:lnTo>
                  <a:pt x="2068957" y="812800"/>
                </a:lnTo>
                <a:lnTo>
                  <a:pt x="2100834" y="812800"/>
                </a:lnTo>
                <a:lnTo>
                  <a:pt x="2093753" y="787400"/>
                </a:lnTo>
                <a:close/>
              </a:path>
              <a:path w="2111375" h="2070100">
                <a:moveTo>
                  <a:pt x="2068184" y="711200"/>
                </a:moveTo>
                <a:lnTo>
                  <a:pt x="2001012" y="711200"/>
                </a:lnTo>
                <a:lnTo>
                  <a:pt x="1999755" y="723900"/>
                </a:lnTo>
                <a:lnTo>
                  <a:pt x="1990979" y="723900"/>
                </a:lnTo>
                <a:lnTo>
                  <a:pt x="1988706" y="736600"/>
                </a:lnTo>
                <a:lnTo>
                  <a:pt x="2077698" y="736600"/>
                </a:lnTo>
                <a:lnTo>
                  <a:pt x="2073527" y="723900"/>
                </a:lnTo>
                <a:lnTo>
                  <a:pt x="2068184" y="711200"/>
                </a:lnTo>
                <a:close/>
              </a:path>
              <a:path w="2111375" h="2070100">
                <a:moveTo>
                  <a:pt x="1976057" y="711200"/>
                </a:moveTo>
                <a:lnTo>
                  <a:pt x="1976705" y="723900"/>
                </a:lnTo>
                <a:lnTo>
                  <a:pt x="1976057" y="711200"/>
                </a:lnTo>
                <a:close/>
              </a:path>
              <a:path w="2111375" h="2070100">
                <a:moveTo>
                  <a:pt x="2001000" y="711200"/>
                </a:moveTo>
                <a:lnTo>
                  <a:pt x="1976057" y="711200"/>
                </a:lnTo>
                <a:lnTo>
                  <a:pt x="1976705" y="723900"/>
                </a:lnTo>
                <a:lnTo>
                  <a:pt x="1999755" y="723900"/>
                </a:lnTo>
                <a:lnTo>
                  <a:pt x="2001000" y="711200"/>
                </a:lnTo>
                <a:close/>
              </a:path>
              <a:path w="2111375" h="2070100">
                <a:moveTo>
                  <a:pt x="1909801" y="558800"/>
                </a:moveTo>
                <a:lnTo>
                  <a:pt x="1762900" y="558800"/>
                </a:lnTo>
                <a:lnTo>
                  <a:pt x="1764183" y="571500"/>
                </a:lnTo>
                <a:lnTo>
                  <a:pt x="1906461" y="571500"/>
                </a:lnTo>
                <a:lnTo>
                  <a:pt x="1909801" y="558800"/>
                </a:lnTo>
                <a:close/>
              </a:path>
              <a:path w="2111375" h="2070100">
                <a:moveTo>
                  <a:pt x="1909809" y="558816"/>
                </a:moveTo>
                <a:lnTo>
                  <a:pt x="1906461" y="571500"/>
                </a:lnTo>
                <a:lnTo>
                  <a:pt x="1916303" y="571500"/>
                </a:lnTo>
                <a:lnTo>
                  <a:pt x="1909809" y="558816"/>
                </a:lnTo>
                <a:close/>
              </a:path>
              <a:path w="2111375" h="2070100">
                <a:moveTo>
                  <a:pt x="1909814" y="558800"/>
                </a:moveTo>
                <a:lnTo>
                  <a:pt x="1916303" y="571500"/>
                </a:lnTo>
                <a:lnTo>
                  <a:pt x="1909814" y="558800"/>
                </a:lnTo>
                <a:close/>
              </a:path>
              <a:path w="2111375" h="2070100">
                <a:moveTo>
                  <a:pt x="1973669" y="546100"/>
                </a:moveTo>
                <a:lnTo>
                  <a:pt x="1755356" y="546100"/>
                </a:lnTo>
                <a:lnTo>
                  <a:pt x="1755979" y="558800"/>
                </a:lnTo>
                <a:lnTo>
                  <a:pt x="1909814" y="558800"/>
                </a:lnTo>
                <a:lnTo>
                  <a:pt x="1916316" y="571500"/>
                </a:lnTo>
                <a:lnTo>
                  <a:pt x="1987259" y="571500"/>
                </a:lnTo>
                <a:lnTo>
                  <a:pt x="1973669" y="546100"/>
                </a:lnTo>
                <a:close/>
              </a:path>
              <a:path w="2111375" h="2070100">
                <a:moveTo>
                  <a:pt x="1748001" y="254000"/>
                </a:moveTo>
                <a:lnTo>
                  <a:pt x="1696670" y="254000"/>
                </a:lnTo>
                <a:lnTo>
                  <a:pt x="1696289" y="266700"/>
                </a:lnTo>
                <a:lnTo>
                  <a:pt x="1710500" y="266700"/>
                </a:lnTo>
                <a:lnTo>
                  <a:pt x="1714525" y="279400"/>
                </a:lnTo>
                <a:lnTo>
                  <a:pt x="1719714" y="279400"/>
                </a:lnTo>
                <a:lnTo>
                  <a:pt x="1719169" y="292100"/>
                </a:lnTo>
                <a:lnTo>
                  <a:pt x="1765097" y="292100"/>
                </a:lnTo>
                <a:lnTo>
                  <a:pt x="1750670" y="266700"/>
                </a:lnTo>
                <a:lnTo>
                  <a:pt x="1748001" y="254000"/>
                </a:lnTo>
                <a:close/>
              </a:path>
              <a:path w="2111375" h="2070100">
                <a:moveTo>
                  <a:pt x="674535" y="101600"/>
                </a:moveTo>
                <a:lnTo>
                  <a:pt x="674231" y="101600"/>
                </a:lnTo>
                <a:lnTo>
                  <a:pt x="674828" y="114300"/>
                </a:lnTo>
                <a:lnTo>
                  <a:pt x="674535" y="101600"/>
                </a:lnTo>
                <a:close/>
              </a:path>
              <a:path w="2111375" h="2070100">
                <a:moveTo>
                  <a:pt x="690100" y="101600"/>
                </a:moveTo>
                <a:lnTo>
                  <a:pt x="674535" y="101600"/>
                </a:lnTo>
                <a:lnTo>
                  <a:pt x="674828" y="114300"/>
                </a:lnTo>
                <a:lnTo>
                  <a:pt x="689361" y="114300"/>
                </a:lnTo>
                <a:lnTo>
                  <a:pt x="690100" y="101600"/>
                </a:lnTo>
                <a:close/>
              </a:path>
              <a:path w="2111375" h="2070100">
                <a:moveTo>
                  <a:pt x="693331" y="101600"/>
                </a:moveTo>
                <a:lnTo>
                  <a:pt x="690100" y="101600"/>
                </a:lnTo>
                <a:lnTo>
                  <a:pt x="689361" y="114300"/>
                </a:lnTo>
                <a:lnTo>
                  <a:pt x="690525" y="114300"/>
                </a:lnTo>
                <a:lnTo>
                  <a:pt x="693331" y="101600"/>
                </a:lnTo>
                <a:close/>
              </a:path>
              <a:path w="2111375" h="2070100">
                <a:moveTo>
                  <a:pt x="696430" y="101600"/>
                </a:moveTo>
                <a:lnTo>
                  <a:pt x="693331" y="101600"/>
                </a:lnTo>
                <a:lnTo>
                  <a:pt x="690525" y="114300"/>
                </a:lnTo>
                <a:lnTo>
                  <a:pt x="696011" y="114300"/>
                </a:lnTo>
                <a:lnTo>
                  <a:pt x="696430" y="101600"/>
                </a:lnTo>
                <a:close/>
              </a:path>
              <a:path w="2111375" h="2070100">
                <a:moveTo>
                  <a:pt x="1505563" y="88900"/>
                </a:moveTo>
                <a:lnTo>
                  <a:pt x="691096" y="88900"/>
                </a:lnTo>
                <a:lnTo>
                  <a:pt x="692366" y="101600"/>
                </a:lnTo>
                <a:lnTo>
                  <a:pt x="696430" y="101600"/>
                </a:lnTo>
                <a:lnTo>
                  <a:pt x="696024" y="114300"/>
                </a:lnTo>
                <a:lnTo>
                  <a:pt x="1560032" y="114300"/>
                </a:lnTo>
                <a:lnTo>
                  <a:pt x="1505563" y="88900"/>
                </a:lnTo>
                <a:close/>
              </a:path>
              <a:path w="2111375" h="2070100">
                <a:moveTo>
                  <a:pt x="1298128" y="0"/>
                </a:moveTo>
                <a:lnTo>
                  <a:pt x="1234915" y="0"/>
                </a:lnTo>
                <a:lnTo>
                  <a:pt x="1221994" y="12700"/>
                </a:lnTo>
                <a:lnTo>
                  <a:pt x="1343529" y="12700"/>
                </a:lnTo>
                <a:lnTo>
                  <a:pt x="1298128" y="0"/>
                </a:lnTo>
                <a:close/>
              </a:path>
            </a:pathLst>
          </a:custGeom>
          <a:solidFill>
            <a:srgbClr val="815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547742" y="7027164"/>
            <a:ext cx="1374140" cy="1183005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239395" marR="231775" algn="ctr">
              <a:lnSpc>
                <a:spcPct val="104800"/>
              </a:lnSpc>
              <a:spcBef>
                <a:spcPts val="5"/>
              </a:spcBef>
            </a:pPr>
            <a:r>
              <a:rPr sz="1600" spc="-50" dirty="0">
                <a:solidFill>
                  <a:srgbClr val="FFFFFF"/>
                </a:solidFill>
                <a:latin typeface="Arial Black"/>
                <a:cs typeface="Arial Black"/>
              </a:rPr>
              <a:t>DOUBLE  </a:t>
            </a: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GOLD!</a:t>
            </a:r>
            <a:endParaRPr sz="1600">
              <a:latin typeface="Arial Black"/>
              <a:cs typeface="Arial Black"/>
            </a:endParaRPr>
          </a:p>
          <a:p>
            <a:pPr marL="12700" marR="5080" algn="ctr">
              <a:lnSpc>
                <a:spcPct val="100000"/>
              </a:lnSpc>
              <a:spcBef>
                <a:spcPts val="1220"/>
              </a:spcBef>
            </a:pPr>
            <a:r>
              <a:rPr sz="1100" spc="-80" dirty="0">
                <a:solidFill>
                  <a:srgbClr val="FFFFFF"/>
                </a:solidFill>
                <a:latin typeface="Arial Black"/>
                <a:cs typeface="Arial Black"/>
              </a:rPr>
              <a:t>2016 San</a:t>
            </a:r>
            <a:r>
              <a:rPr sz="1100" spc="-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100" spc="-70" dirty="0">
                <a:solidFill>
                  <a:srgbClr val="FFFFFF"/>
                </a:solidFill>
                <a:latin typeface="Arial Black"/>
                <a:cs typeface="Arial Black"/>
              </a:rPr>
              <a:t>Francisco  </a:t>
            </a:r>
            <a:r>
              <a:rPr sz="1100" spc="-55" dirty="0">
                <a:solidFill>
                  <a:srgbClr val="FFFFFF"/>
                </a:solidFill>
                <a:latin typeface="Arial Black"/>
                <a:cs typeface="Arial Black"/>
              </a:rPr>
              <a:t>Chronicle </a:t>
            </a:r>
            <a:r>
              <a:rPr sz="1100" spc="-25" dirty="0">
                <a:solidFill>
                  <a:srgbClr val="FFFFFF"/>
                </a:solidFill>
                <a:latin typeface="Arial Black"/>
                <a:cs typeface="Arial Black"/>
              </a:rPr>
              <a:t>Wine  </a:t>
            </a:r>
            <a:r>
              <a:rPr sz="1100" spc="-40" dirty="0">
                <a:solidFill>
                  <a:srgbClr val="FFFFFF"/>
                </a:solidFill>
                <a:latin typeface="Arial Black"/>
                <a:cs typeface="Arial Black"/>
              </a:rPr>
              <a:t>Competition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26477" y="7039864"/>
            <a:ext cx="123190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6225">
              <a:lnSpc>
                <a:spcPct val="100000"/>
              </a:lnSpc>
              <a:spcBef>
                <a:spcPts val="100"/>
              </a:spcBef>
            </a:pP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GOLD!</a:t>
            </a:r>
            <a:endParaRPr sz="1600">
              <a:latin typeface="Arial Black"/>
              <a:cs typeface="Arial Black"/>
            </a:endParaRPr>
          </a:p>
          <a:p>
            <a:pPr marL="12700" marR="5080" algn="ctr">
              <a:lnSpc>
                <a:spcPct val="100000"/>
              </a:lnSpc>
              <a:spcBef>
                <a:spcPts val="1320"/>
              </a:spcBef>
            </a:pPr>
            <a:r>
              <a:rPr sz="1100" spc="-80" dirty="0">
                <a:solidFill>
                  <a:srgbClr val="FFFFFF"/>
                </a:solidFill>
                <a:latin typeface="Arial Black"/>
                <a:cs typeface="Arial Black"/>
              </a:rPr>
              <a:t>2016 </a:t>
            </a:r>
            <a:r>
              <a:rPr sz="1100" spc="-100" dirty="0">
                <a:solidFill>
                  <a:srgbClr val="FFFFFF"/>
                </a:solidFill>
                <a:latin typeface="Arial Black"/>
                <a:cs typeface="Arial Black"/>
              </a:rPr>
              <a:t>Toast </a:t>
            </a:r>
            <a:r>
              <a:rPr sz="1100" spc="-15" dirty="0">
                <a:solidFill>
                  <a:srgbClr val="FFFFFF"/>
                </a:solidFill>
                <a:latin typeface="Arial Black"/>
                <a:cs typeface="Arial Black"/>
              </a:rPr>
              <a:t>of </a:t>
            </a:r>
            <a:r>
              <a:rPr sz="1100" spc="-55" dirty="0">
                <a:solidFill>
                  <a:srgbClr val="FFFFFF"/>
                </a:solidFill>
                <a:latin typeface="Arial Black"/>
                <a:cs typeface="Arial Black"/>
              </a:rPr>
              <a:t>the  </a:t>
            </a:r>
            <a:r>
              <a:rPr sz="1100" spc="-70" dirty="0">
                <a:solidFill>
                  <a:srgbClr val="FFFFFF"/>
                </a:solidFill>
                <a:latin typeface="Arial Black"/>
                <a:cs typeface="Arial Black"/>
              </a:rPr>
              <a:t>Coast </a:t>
            </a:r>
            <a:r>
              <a:rPr sz="1100" spc="-25" dirty="0">
                <a:solidFill>
                  <a:srgbClr val="FFFFFF"/>
                </a:solidFill>
                <a:latin typeface="Arial Black"/>
                <a:cs typeface="Arial Black"/>
              </a:rPr>
              <a:t>Wine  </a:t>
            </a:r>
            <a:r>
              <a:rPr sz="1100" spc="-40" dirty="0">
                <a:solidFill>
                  <a:srgbClr val="FFFFFF"/>
                </a:solidFill>
                <a:latin typeface="Arial Black"/>
                <a:cs typeface="Arial Black"/>
              </a:rPr>
              <a:t>Competition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989718" y="7039864"/>
            <a:ext cx="1483995" cy="1184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 marR="287020" algn="ctr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solidFill>
                  <a:srgbClr val="FFFFFF"/>
                </a:solidFill>
                <a:latin typeface="Arial Black"/>
                <a:cs typeface="Arial Black"/>
              </a:rPr>
              <a:t>DOUBLE  </a:t>
            </a: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GOLD!</a:t>
            </a:r>
            <a:endParaRPr sz="1600">
              <a:latin typeface="Arial Black"/>
              <a:cs typeface="Arial Black"/>
            </a:endParaRPr>
          </a:p>
          <a:p>
            <a:pPr marL="12700" marR="5080" algn="ctr">
              <a:lnSpc>
                <a:spcPct val="100000"/>
              </a:lnSpc>
              <a:spcBef>
                <a:spcPts val="1320"/>
              </a:spcBef>
            </a:pPr>
            <a:r>
              <a:rPr sz="1100" spc="-80" dirty="0">
                <a:solidFill>
                  <a:srgbClr val="FFFFFF"/>
                </a:solidFill>
                <a:latin typeface="Arial Black"/>
                <a:cs typeface="Arial Black"/>
              </a:rPr>
              <a:t>2016 </a:t>
            </a:r>
            <a:r>
              <a:rPr sz="1100" spc="-55" dirty="0">
                <a:solidFill>
                  <a:srgbClr val="FFFFFF"/>
                </a:solidFill>
                <a:latin typeface="Arial Black"/>
                <a:cs typeface="Arial Black"/>
              </a:rPr>
              <a:t>California </a:t>
            </a:r>
            <a:r>
              <a:rPr sz="1100" spc="-75" dirty="0">
                <a:solidFill>
                  <a:srgbClr val="FFFFFF"/>
                </a:solidFill>
                <a:latin typeface="Arial Black"/>
                <a:cs typeface="Arial Black"/>
              </a:rPr>
              <a:t>State  </a:t>
            </a:r>
            <a:r>
              <a:rPr sz="1100" spc="-55" dirty="0">
                <a:solidFill>
                  <a:srgbClr val="FFFFFF"/>
                </a:solidFill>
                <a:latin typeface="Arial Black"/>
                <a:cs typeface="Arial Black"/>
              </a:rPr>
              <a:t>Fair </a:t>
            </a:r>
            <a:r>
              <a:rPr sz="1100" spc="-25" dirty="0">
                <a:solidFill>
                  <a:srgbClr val="FFFFFF"/>
                </a:solidFill>
                <a:latin typeface="Arial Black"/>
                <a:cs typeface="Arial Black"/>
              </a:rPr>
              <a:t>Wine  </a:t>
            </a:r>
            <a:r>
              <a:rPr sz="1100" spc="-40" dirty="0">
                <a:solidFill>
                  <a:srgbClr val="FFFFFF"/>
                </a:solidFill>
                <a:latin typeface="Arial Black"/>
                <a:cs typeface="Arial Black"/>
              </a:rPr>
              <a:t>Competition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05919" y="9041575"/>
            <a:ext cx="4815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1460" indent="-83185">
              <a:lnSpc>
                <a:spcPct val="100000"/>
              </a:lnSpc>
              <a:spcBef>
                <a:spcPts val="100"/>
              </a:spcBef>
              <a:buAutoNum type="arabicParenR"/>
              <a:tabLst>
                <a:tab pos="252095" algn="l"/>
              </a:tabLst>
            </a:pPr>
            <a:r>
              <a:rPr sz="600" spc="-55" dirty="0">
                <a:solidFill>
                  <a:srgbClr val="606061"/>
                </a:solidFill>
                <a:latin typeface="Verdana"/>
                <a:cs typeface="Verdana"/>
              </a:rPr>
              <a:t>IRI.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Total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US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Mulo.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Latest 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52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Weeks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Ending </a:t>
            </a:r>
            <a:r>
              <a:rPr sz="600" spc="-50" dirty="0">
                <a:solidFill>
                  <a:srgbClr val="606061"/>
                </a:solidFill>
                <a:latin typeface="Verdana"/>
                <a:cs typeface="Verdana"/>
              </a:rPr>
              <a:t>6.25.2017.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Total Table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Wine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by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Brand.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Dollar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Sales </a:t>
            </a:r>
            <a:r>
              <a:rPr sz="600" spc="-75" dirty="0">
                <a:solidFill>
                  <a:srgbClr val="606061"/>
                </a:solidFill>
                <a:latin typeface="Verdana"/>
                <a:cs typeface="Verdana"/>
              </a:rPr>
              <a:t>.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Filtered Pink</a:t>
            </a:r>
            <a:r>
              <a:rPr sz="600" spc="-4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Moscato</a:t>
            </a:r>
            <a:endParaRPr sz="600">
              <a:latin typeface="Verdana"/>
              <a:cs typeface="Verdana"/>
            </a:endParaRPr>
          </a:p>
          <a:p>
            <a:pPr marL="113664" indent="-100965">
              <a:lnSpc>
                <a:spcPct val="100000"/>
              </a:lnSpc>
              <a:buAutoNum type="arabicParenR"/>
              <a:tabLst>
                <a:tab pos="114300" algn="l"/>
              </a:tabLst>
            </a:pPr>
            <a:r>
              <a:rPr sz="600" spc="-50" dirty="0">
                <a:solidFill>
                  <a:srgbClr val="606061"/>
                </a:solidFill>
                <a:latin typeface="Verdana"/>
                <a:cs typeface="Verdana"/>
              </a:rPr>
              <a:t>IRI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National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Consumer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Panel,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Total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US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15" dirty="0">
                <a:solidFill>
                  <a:srgbClr val="606061"/>
                </a:solidFill>
                <a:latin typeface="Verdana"/>
                <a:cs typeface="Verdana"/>
              </a:rPr>
              <a:t>All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606061"/>
                </a:solidFill>
                <a:latin typeface="Verdana"/>
                <a:cs typeface="Verdana"/>
              </a:rPr>
              <a:t>Outlets,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52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Weeks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ending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45" dirty="0">
                <a:solidFill>
                  <a:srgbClr val="606061"/>
                </a:solidFill>
                <a:latin typeface="Verdana"/>
                <a:cs typeface="Verdana"/>
              </a:rPr>
              <a:t>12-25-2016,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Table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606061"/>
                </a:solidFill>
                <a:latin typeface="Verdana"/>
                <a:cs typeface="Verdana"/>
              </a:rPr>
              <a:t>Wine,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606061"/>
                </a:solidFill>
                <a:latin typeface="Verdana"/>
                <a:cs typeface="Verdana"/>
              </a:rPr>
              <a:t>Buyer</a:t>
            </a:r>
            <a:r>
              <a:rPr sz="600" spc="-3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15" dirty="0">
                <a:solidFill>
                  <a:srgbClr val="606061"/>
                </a:solidFill>
                <a:latin typeface="Verdana"/>
                <a:cs typeface="Verdana"/>
              </a:rPr>
              <a:t>Flow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Dollars,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5" dirty="0">
                <a:solidFill>
                  <a:srgbClr val="606061"/>
                </a:solidFill>
                <a:latin typeface="Verdana"/>
                <a:cs typeface="Verdana"/>
              </a:rPr>
              <a:t>New</a:t>
            </a:r>
            <a:r>
              <a:rPr sz="600" spc="-2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20" dirty="0">
                <a:solidFill>
                  <a:srgbClr val="606061"/>
                </a:solidFill>
                <a:latin typeface="Verdana"/>
                <a:cs typeface="Verdana"/>
              </a:rPr>
              <a:t>Buyers.</a:t>
            </a:r>
            <a:endParaRPr sz="600">
              <a:latin typeface="Verdana"/>
              <a:cs typeface="Verdana"/>
            </a:endParaRPr>
          </a:p>
          <a:p>
            <a:pPr marL="919480" indent="-102235">
              <a:lnSpc>
                <a:spcPct val="100000"/>
              </a:lnSpc>
              <a:buAutoNum type="arabicParenR"/>
              <a:tabLst>
                <a:tab pos="920115" algn="l"/>
              </a:tabLst>
            </a:pPr>
            <a:r>
              <a:rPr sz="600" spc="-20" dirty="0">
                <a:solidFill>
                  <a:srgbClr val="606061"/>
                </a:solidFill>
                <a:latin typeface="Verdana"/>
                <a:cs typeface="Verdana"/>
              </a:rPr>
              <a:t>Internal </a:t>
            </a:r>
            <a:r>
              <a:rPr sz="600" spc="25" dirty="0">
                <a:solidFill>
                  <a:srgbClr val="606061"/>
                </a:solidFill>
                <a:latin typeface="Verdana"/>
                <a:cs typeface="Verdana"/>
              </a:rPr>
              <a:t>PR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Department </a:t>
            </a:r>
            <a:r>
              <a:rPr sz="600" spc="-55" dirty="0">
                <a:solidFill>
                  <a:srgbClr val="606061"/>
                </a:solidFill>
                <a:latin typeface="Verdana"/>
                <a:cs typeface="Verdana"/>
              </a:rPr>
              <a:t>©2017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Barefoot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Cellars,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Modesto, </a:t>
            </a:r>
            <a:r>
              <a:rPr sz="600" dirty="0">
                <a:solidFill>
                  <a:srgbClr val="606061"/>
                </a:solidFill>
                <a:latin typeface="Verdana"/>
                <a:cs typeface="Verdana"/>
              </a:rPr>
              <a:t>CA. </a:t>
            </a:r>
            <a:r>
              <a:rPr sz="600" spc="15" dirty="0">
                <a:solidFill>
                  <a:srgbClr val="606061"/>
                </a:solidFill>
                <a:latin typeface="Verdana"/>
                <a:cs typeface="Verdana"/>
              </a:rPr>
              <a:t>All </a:t>
            </a:r>
            <a:r>
              <a:rPr sz="600" spc="-5" dirty="0">
                <a:solidFill>
                  <a:srgbClr val="606061"/>
                </a:solidFill>
                <a:latin typeface="Verdana"/>
                <a:cs typeface="Verdana"/>
              </a:rPr>
              <a:t>rights</a:t>
            </a:r>
            <a:r>
              <a:rPr sz="600" spc="-100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600" spc="-15" dirty="0">
                <a:solidFill>
                  <a:srgbClr val="606061"/>
                </a:solidFill>
                <a:latin typeface="Verdana"/>
                <a:cs typeface="Verdana"/>
              </a:rPr>
              <a:t>reserved.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83639" y="523201"/>
            <a:ext cx="2161019" cy="8229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6435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52428" y="4386750"/>
            <a:ext cx="3753942" cy="41133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774160" y="8669528"/>
            <a:ext cx="57289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45" dirty="0">
                <a:solidFill>
                  <a:srgbClr val="606061"/>
                </a:solidFill>
                <a:latin typeface="Verdana"/>
                <a:cs typeface="Verdana"/>
              </a:rPr>
              <a:t>©2017 </a:t>
            </a:r>
            <a:r>
              <a:rPr sz="1600" spc="10" dirty="0">
                <a:solidFill>
                  <a:srgbClr val="606061"/>
                </a:solidFill>
                <a:latin typeface="Verdana"/>
                <a:cs typeface="Verdana"/>
              </a:rPr>
              <a:t>Barefoot </a:t>
            </a:r>
            <a:r>
              <a:rPr sz="1600" spc="-40" dirty="0">
                <a:solidFill>
                  <a:srgbClr val="606061"/>
                </a:solidFill>
                <a:latin typeface="Verdana"/>
                <a:cs typeface="Verdana"/>
              </a:rPr>
              <a:t>Cellars, </a:t>
            </a:r>
            <a:r>
              <a:rPr sz="1600" spc="-10" dirty="0">
                <a:solidFill>
                  <a:srgbClr val="606061"/>
                </a:solidFill>
                <a:latin typeface="Verdana"/>
                <a:cs typeface="Verdana"/>
              </a:rPr>
              <a:t>Modesto, </a:t>
            </a:r>
            <a:r>
              <a:rPr sz="1600" spc="10" dirty="0">
                <a:solidFill>
                  <a:srgbClr val="606061"/>
                </a:solidFill>
                <a:latin typeface="Verdana"/>
                <a:cs typeface="Verdana"/>
              </a:rPr>
              <a:t>CA. </a:t>
            </a:r>
            <a:r>
              <a:rPr sz="1600" spc="40" dirty="0">
                <a:solidFill>
                  <a:srgbClr val="606061"/>
                </a:solidFill>
                <a:latin typeface="Verdana"/>
                <a:cs typeface="Verdana"/>
              </a:rPr>
              <a:t>All</a:t>
            </a:r>
            <a:r>
              <a:rPr sz="1600" spc="-415" dirty="0">
                <a:solidFill>
                  <a:srgbClr val="606061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606061"/>
                </a:solidFill>
                <a:latin typeface="Verdana"/>
                <a:cs typeface="Verdana"/>
              </a:rPr>
              <a:t>rights </a:t>
            </a:r>
            <a:r>
              <a:rPr sz="1600" spc="-40" dirty="0">
                <a:solidFill>
                  <a:srgbClr val="606061"/>
                </a:solidFill>
                <a:latin typeface="Verdana"/>
                <a:cs typeface="Verdana"/>
              </a:rPr>
              <a:t>reserved.</a:t>
            </a:r>
            <a:endParaRPr sz="1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6" t="61784" r="11506" b="5812"/>
          <a:stretch/>
        </p:blipFill>
        <p:spPr>
          <a:xfrm>
            <a:off x="654856" y="1510393"/>
            <a:ext cx="3359692" cy="13115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952" y="3088693"/>
            <a:ext cx="12248220" cy="5515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0753" indent="-310753" defTabSz="994410">
              <a:buFont typeface="Arial" panose="020B0604020202020204" pitchFamily="34" charset="0"/>
              <a:buChar char="•"/>
            </a:pPr>
            <a:endParaRPr lang="en-US" sz="1958" dirty="0">
              <a:solidFill>
                <a:prstClr val="white"/>
              </a:solidFill>
              <a:latin typeface="Century Gothic"/>
            </a:endParaRPr>
          </a:p>
          <a:p>
            <a:pPr marL="310753" indent="-310753" defTabSz="994410">
              <a:buFont typeface="Arial" panose="020B0604020202020204" pitchFamily="34" charset="0"/>
              <a:buChar char="•"/>
            </a:pPr>
            <a:endParaRPr lang="en-US" sz="1958" dirty="0">
              <a:solidFill>
                <a:prstClr val="white"/>
              </a:solidFill>
              <a:latin typeface="Century Gothic"/>
            </a:endParaRPr>
          </a:p>
          <a:p>
            <a:pPr marL="310753" indent="-310753" defTabSz="994410">
              <a:buFont typeface="Arial" panose="020B0604020202020204" pitchFamily="34" charset="0"/>
              <a:buChar char="•"/>
            </a:pPr>
            <a:endParaRPr lang="en-US" sz="1958" dirty="0">
              <a:solidFill>
                <a:prstClr val="white"/>
              </a:solidFill>
              <a:latin typeface="Century Gothic"/>
            </a:endParaRPr>
          </a:p>
          <a:p>
            <a:pPr marL="310753" indent="-310753" defTabSz="994410">
              <a:buFont typeface="Arial" panose="020B0604020202020204" pitchFamily="34" charset="0"/>
              <a:buChar char="•"/>
            </a:pPr>
            <a:endParaRPr lang="en-US" sz="1958" dirty="0">
              <a:solidFill>
                <a:prstClr val="white"/>
              </a:solidFill>
              <a:latin typeface="Century Gothic"/>
            </a:endParaRPr>
          </a:p>
          <a:p>
            <a:pPr marL="310753" indent="-310753" defTabSz="994410">
              <a:buFont typeface="Arial" panose="020B0604020202020204" pitchFamily="34" charset="0"/>
              <a:buChar char="•"/>
            </a:pPr>
            <a:endParaRPr lang="en-US" sz="1958" dirty="0">
              <a:solidFill>
                <a:prstClr val="white"/>
              </a:solidFill>
              <a:latin typeface="Century Gothic"/>
            </a:endParaRPr>
          </a:p>
          <a:p>
            <a:pPr marL="310753" indent="-310753" defTabSz="994410">
              <a:buFont typeface="Arial" panose="020B0604020202020204" pitchFamily="34" charset="0"/>
              <a:buChar char="•"/>
            </a:pPr>
            <a:endParaRPr lang="en-US" sz="1958" dirty="0">
              <a:solidFill>
                <a:prstClr val="white"/>
              </a:solidFill>
              <a:latin typeface="Century Gothic"/>
            </a:endParaRPr>
          </a:p>
          <a:p>
            <a:pPr marL="310753" indent="-310753" defTabSz="994410">
              <a:buFont typeface="Arial" panose="020B0604020202020204" pitchFamily="34" charset="0"/>
              <a:buChar char="•"/>
            </a:pPr>
            <a:endParaRPr lang="en-US" sz="1958" dirty="0">
              <a:solidFill>
                <a:prstClr val="white"/>
              </a:solidFill>
              <a:latin typeface="Century Gothic"/>
            </a:endParaRPr>
          </a:p>
          <a:p>
            <a:pPr marL="310753" indent="-310753" defTabSz="994410">
              <a:buFont typeface="Arial" panose="020B0604020202020204" pitchFamily="34" charset="0"/>
              <a:buChar char="•"/>
            </a:pPr>
            <a:endParaRPr lang="en-US" sz="1958" dirty="0">
              <a:solidFill>
                <a:prstClr val="white"/>
              </a:solidFill>
              <a:latin typeface="Century Gothic"/>
            </a:endParaRPr>
          </a:p>
          <a:p>
            <a:pPr marL="310753" indent="-310753" defTabSz="994410">
              <a:buFont typeface="Arial" panose="020B0604020202020204" pitchFamily="34" charset="0"/>
              <a:buChar char="•"/>
            </a:pPr>
            <a:r>
              <a:rPr lang="en-US" sz="1958" dirty="0">
                <a:solidFill>
                  <a:prstClr val="white"/>
                </a:solidFill>
                <a:latin typeface="Century Gothic"/>
              </a:rPr>
              <a:t>Originally owned by Davis Bynum who called his wine </a:t>
            </a:r>
            <a:r>
              <a:rPr lang="en-US" sz="1958" b="1" dirty="0">
                <a:solidFill>
                  <a:prstClr val="white"/>
                </a:solidFill>
                <a:latin typeface="Century Gothic"/>
              </a:rPr>
              <a:t>BAREFOOT </a:t>
            </a:r>
            <a:r>
              <a:rPr lang="en-US" sz="1958" dirty="0">
                <a:solidFill>
                  <a:prstClr val="white"/>
                </a:solidFill>
                <a:latin typeface="Century Gothic"/>
              </a:rPr>
              <a:t>in 1965.    </a:t>
            </a:r>
          </a:p>
          <a:p>
            <a:pPr marL="310753" indent="-310753" defTabSz="994410">
              <a:buFont typeface="Arial" panose="020B0604020202020204" pitchFamily="34" charset="0"/>
              <a:buChar char="•"/>
            </a:pPr>
            <a:r>
              <a:rPr lang="en-US" sz="1958" dirty="0">
                <a:solidFill>
                  <a:prstClr val="white"/>
                </a:solidFill>
                <a:latin typeface="Century Gothic"/>
              </a:rPr>
              <a:t>The name “ Barefoot” was chosen to honor the winemaking traditions of the past that often employed </a:t>
            </a:r>
            <a:r>
              <a:rPr lang="en-US" sz="1958" dirty="0" err="1">
                <a:solidFill>
                  <a:prstClr val="white"/>
                </a:solidFill>
                <a:latin typeface="Century Gothic"/>
              </a:rPr>
              <a:t>vinters</a:t>
            </a:r>
            <a:r>
              <a:rPr lang="en-US" sz="1958" dirty="0">
                <a:solidFill>
                  <a:prstClr val="white"/>
                </a:solidFill>
                <a:latin typeface="Century Gothic"/>
              </a:rPr>
              <a:t> crushing the grapes after harvest.    </a:t>
            </a:r>
          </a:p>
          <a:p>
            <a:pPr marL="310753" indent="-310753" defTabSz="994410">
              <a:buFont typeface="Arial" panose="020B0604020202020204" pitchFamily="34" charset="0"/>
              <a:buChar char="•"/>
            </a:pPr>
            <a:r>
              <a:rPr lang="en-US" sz="1958" dirty="0">
                <a:solidFill>
                  <a:prstClr val="white"/>
                </a:solidFill>
                <a:latin typeface="Century Gothic"/>
              </a:rPr>
              <a:t>Bynum was also a fun guy who sought attention to his brand by drawing popularity from the well-established ones, like </a:t>
            </a:r>
            <a:r>
              <a:rPr lang="en-US" sz="1958" dirty="0" err="1">
                <a:solidFill>
                  <a:prstClr val="white"/>
                </a:solidFill>
                <a:latin typeface="Century Gothic"/>
              </a:rPr>
              <a:t>Rothchild’s</a:t>
            </a:r>
            <a:r>
              <a:rPr lang="en-US" sz="1958" dirty="0">
                <a:solidFill>
                  <a:prstClr val="white"/>
                </a:solidFill>
                <a:latin typeface="Century Gothic"/>
              </a:rPr>
              <a:t> Chateau </a:t>
            </a:r>
            <a:r>
              <a:rPr lang="en-US" sz="1958" dirty="0" err="1">
                <a:solidFill>
                  <a:prstClr val="white"/>
                </a:solidFill>
                <a:latin typeface="Century Gothic"/>
              </a:rPr>
              <a:t>Lafite</a:t>
            </a:r>
            <a:r>
              <a:rPr lang="en-US" sz="1958" dirty="0">
                <a:solidFill>
                  <a:prstClr val="white"/>
                </a:solidFill>
                <a:latin typeface="Century Gothic"/>
              </a:rPr>
              <a:t>, after which he tagged his brand,</a:t>
            </a:r>
          </a:p>
          <a:p>
            <a:pPr defTabSz="994410"/>
            <a:r>
              <a:rPr lang="en-US" sz="1958" dirty="0">
                <a:solidFill>
                  <a:prstClr val="white"/>
                </a:solidFill>
                <a:latin typeface="Century Gothic"/>
              </a:rPr>
              <a:t>    “Chateau Le-FEET.”</a:t>
            </a:r>
            <a:r>
              <a:rPr lang="en-US" sz="1958" dirty="0">
                <a:solidFill>
                  <a:prstClr val="black"/>
                </a:solidFill>
                <a:latin typeface="Century Gothic"/>
              </a:rPr>
              <a:t>. </a:t>
            </a:r>
          </a:p>
          <a:p>
            <a:pPr marL="310753" indent="-310753" defTabSz="994410">
              <a:buFont typeface="Arial" panose="020B0604020202020204" pitchFamily="34" charset="0"/>
              <a:buChar char="•"/>
            </a:pPr>
            <a:endParaRPr lang="en-US" sz="1958" dirty="0">
              <a:solidFill>
                <a:prstClr val="white"/>
              </a:solidFill>
              <a:latin typeface="Century Gothic"/>
            </a:endParaRPr>
          </a:p>
          <a:p>
            <a:pPr marL="310753" indent="-310753" defTabSz="994410">
              <a:buFont typeface="Arial" panose="020B0604020202020204" pitchFamily="34" charset="0"/>
              <a:buChar char="•"/>
            </a:pPr>
            <a:endParaRPr lang="en-US" sz="1958" dirty="0">
              <a:solidFill>
                <a:prstClr val="white"/>
              </a:solidFill>
              <a:latin typeface="Century Gothic"/>
            </a:endParaRPr>
          </a:p>
          <a:p>
            <a:pPr marL="310753" indent="-310753" defTabSz="994410"/>
            <a:r>
              <a:rPr lang="en-US" sz="1958" dirty="0">
                <a:solidFill>
                  <a:prstClr val="white"/>
                </a:solidFill>
                <a:latin typeface="Century Gothic"/>
              </a:rPr>
              <a:t> </a:t>
            </a:r>
          </a:p>
          <a:p>
            <a:pPr defTabSz="994410"/>
            <a:r>
              <a:rPr lang="en-US" sz="1958" dirty="0">
                <a:solidFill>
                  <a:prstClr val="white"/>
                </a:solidFill>
                <a:latin typeface="Century Gothic"/>
              </a:rPr>
              <a:t>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726" y="2118539"/>
            <a:ext cx="5505636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94410"/>
            <a:r>
              <a:rPr lang="en-US" sz="3045" b="1" dirty="0">
                <a:solidFill>
                  <a:prstClr val="white"/>
                </a:solidFill>
                <a:latin typeface="Century Gothic"/>
              </a:rPr>
              <a:t>Background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30" y="2118539"/>
            <a:ext cx="4753765" cy="319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66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6" t="61784" r="11506" b="5812"/>
          <a:stretch/>
        </p:blipFill>
        <p:spPr>
          <a:xfrm>
            <a:off x="654856" y="1510393"/>
            <a:ext cx="3359692" cy="13115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0581" y="2821904"/>
            <a:ext cx="12248220" cy="2804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0753" indent="-310753" defTabSz="994410">
              <a:buFont typeface="Arial" panose="020B0604020202020204" pitchFamily="34" charset="0"/>
              <a:buChar char="•"/>
            </a:pPr>
            <a:endParaRPr lang="en-US" sz="1958" dirty="0">
              <a:solidFill>
                <a:prstClr val="black"/>
              </a:solidFill>
              <a:latin typeface="Century Gothic"/>
            </a:endParaRPr>
          </a:p>
          <a:p>
            <a:pPr marL="310753" indent="-310753" defTabSz="994410">
              <a:buFont typeface="Arial" panose="020B0604020202020204" pitchFamily="34" charset="0"/>
              <a:buChar char="•"/>
            </a:pPr>
            <a:r>
              <a:rPr lang="en-US" sz="1958" dirty="0">
                <a:solidFill>
                  <a:prstClr val="white"/>
                </a:solidFill>
                <a:latin typeface="Century Gothic"/>
              </a:rPr>
              <a:t>The fun continues as he promoted these qualities in his wines: approachable, affordable, accessible.  Barefoot sold familiarity, reliability and approachable quality.  </a:t>
            </a:r>
          </a:p>
          <a:p>
            <a:pPr marL="310753" indent="-310753" defTabSz="994410">
              <a:buFont typeface="Arial" panose="020B0604020202020204" pitchFamily="34" charset="0"/>
              <a:buChar char="•"/>
            </a:pPr>
            <a:endParaRPr lang="en-US" sz="1958" dirty="0">
              <a:solidFill>
                <a:prstClr val="white"/>
              </a:solidFill>
              <a:latin typeface="Century Gothic"/>
            </a:endParaRPr>
          </a:p>
          <a:p>
            <a:pPr marL="310753" indent="-310753" defTabSz="994410">
              <a:buFont typeface="Arial" panose="020B0604020202020204" pitchFamily="34" charset="0"/>
              <a:buChar char="•"/>
            </a:pPr>
            <a:r>
              <a:rPr lang="en-US" sz="1958" dirty="0">
                <a:solidFill>
                  <a:prstClr val="white"/>
                </a:solidFill>
                <a:latin typeface="Century Gothic"/>
              </a:rPr>
              <a:t>In the 1980’s, Michael </a:t>
            </a:r>
            <a:r>
              <a:rPr lang="en-US" sz="1958" dirty="0" err="1">
                <a:solidFill>
                  <a:prstClr val="white"/>
                </a:solidFill>
                <a:latin typeface="Century Gothic"/>
              </a:rPr>
              <a:t>Houlihan</a:t>
            </a:r>
            <a:r>
              <a:rPr lang="en-US" sz="1958" dirty="0">
                <a:solidFill>
                  <a:prstClr val="white"/>
                </a:solidFill>
                <a:latin typeface="Century Gothic"/>
              </a:rPr>
              <a:t> and Bonnie Harvey took over from Mr. Bynum and started the Barefoot Cellars in the 80’s.    </a:t>
            </a:r>
          </a:p>
          <a:p>
            <a:pPr marL="310753" indent="-310753" defTabSz="994410">
              <a:buFont typeface="Arial" panose="020B0604020202020204" pitchFamily="34" charset="0"/>
              <a:buChar char="•"/>
            </a:pPr>
            <a:endParaRPr lang="en-US" sz="1958" dirty="0">
              <a:solidFill>
                <a:prstClr val="white"/>
              </a:solidFill>
              <a:latin typeface="Century Gothic"/>
            </a:endParaRPr>
          </a:p>
          <a:p>
            <a:pPr marL="310753" indent="-310753" defTabSz="994410"/>
            <a:r>
              <a:rPr lang="en-US" sz="1958" dirty="0">
                <a:solidFill>
                  <a:prstClr val="white"/>
                </a:solidFill>
                <a:latin typeface="Century Gothic"/>
              </a:rPr>
              <a:t> </a:t>
            </a:r>
          </a:p>
          <a:p>
            <a:pPr defTabSz="994410"/>
            <a:r>
              <a:rPr lang="en-US" sz="1958" dirty="0">
                <a:solidFill>
                  <a:prstClr val="white"/>
                </a:solidFill>
                <a:latin typeface="Century Gothic"/>
              </a:rPr>
              <a:t>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6726" y="2118539"/>
            <a:ext cx="5505636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94410"/>
            <a:r>
              <a:rPr lang="en-US" sz="3045" b="1" dirty="0">
                <a:solidFill>
                  <a:prstClr val="white"/>
                </a:solidFill>
                <a:latin typeface="Century Gothic"/>
              </a:rPr>
              <a:t>Background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610" y="4508937"/>
            <a:ext cx="3003947" cy="328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68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FADF9D-A151-44C3-B132-F8675AC8C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209" y="3771046"/>
            <a:ext cx="5032187" cy="3605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AF5F7E-FC16-4F81-8B6C-611B65EDC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418" y="3771046"/>
            <a:ext cx="5250856" cy="36055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14022" y="2118539"/>
            <a:ext cx="6354522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94410"/>
            <a:r>
              <a:rPr lang="en-US" sz="4350" dirty="0">
                <a:solidFill>
                  <a:prstClr val="white"/>
                </a:solidFill>
                <a:latin typeface="Century Gothic"/>
              </a:rPr>
              <a:t>ICONIC BRAND </a:t>
            </a:r>
          </a:p>
        </p:txBody>
      </p:sp>
    </p:spTree>
    <p:extLst>
      <p:ext uri="{BB962C8B-B14F-4D97-AF65-F5344CB8AC3E}">
        <p14:creationId xmlns:p14="http://schemas.microsoft.com/office/powerpoint/2010/main" val="2281077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 ACHIEVEMENT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80435" y="2601595"/>
            <a:ext cx="6463665" cy="58007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4410"/>
            <a:r>
              <a:rPr lang="en-US" sz="2610" b="1" dirty="0">
                <a:solidFill>
                  <a:srgbClr val="7030A0"/>
                </a:solidFill>
                <a:latin typeface="Century Gothic" pitchFamily="34" charset="0"/>
              </a:rPr>
              <a:t>The taste that CRITICS love!</a:t>
            </a:r>
            <a:endParaRPr lang="en-US" sz="1958" dirty="0">
              <a:solidFill>
                <a:srgbClr val="7030A0"/>
              </a:solidFill>
              <a:latin typeface="Century Gothic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032557" y="6082030"/>
            <a:ext cx="2568893" cy="2403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4410"/>
            <a:endParaRPr lang="en-US" sz="1958">
              <a:solidFill>
                <a:prstClr val="white"/>
              </a:solidFill>
              <a:latin typeface="Century Gothic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71687" y="3264535"/>
            <a:ext cx="8866823" cy="4972050"/>
            <a:chOff x="0" y="1524000"/>
            <a:chExt cx="9030232" cy="5149894"/>
          </a:xfrm>
        </p:grpSpPr>
        <p:pic>
          <p:nvPicPr>
            <p:cNvPr id="6" name="Picture 5" descr="S:\Barefoot_Wine\Images\Brand Images\Awards &amp; Medallions\Hot_Brand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1524000"/>
              <a:ext cx="1447800" cy="14478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7" name="Picture 2" descr="S:\Brandmkt\COMMON\Barefoot\Creative Project Requests\Ad Requests - CPRs\Award Projects\Bev Info Group Growth Brand Award\BIGGrowthBrands_10_ADFINAL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4200" y="4572000"/>
              <a:ext cx="2005915" cy="20988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3" descr="S:\Brandmkt\COMMON\Barefoot\Creative Project Requests\Ad Requests - CPRs\Award Projects\Jerry Mead Drop Sheets\nwiwc 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62200" y="2590800"/>
              <a:ext cx="1456690" cy="142209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Picture 4" descr="S:\Brandmkt\COMMON\Barefoot\Creative Project Requests\Ad Requests - CPRs\Award Projects\Wine Enthusiast\logo.t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62400" y="2133600"/>
              <a:ext cx="3160059" cy="762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Picture 5" descr="S:\Brandmkt\COMMON\Barefoot\Creative Project Requests\Ad Requests - CPRs\Award Projects\Winemaker Challenge Lodi Zin Award Drop Sheet\Winemaker Challenge 2010 Logo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86400" y="3048000"/>
              <a:ext cx="2172664" cy="609599"/>
            </a:xfrm>
            <a:prstGeom prst="rect">
              <a:avLst/>
            </a:prstGeom>
            <a:noFill/>
          </p:spPr>
        </p:pic>
        <p:pic>
          <p:nvPicPr>
            <p:cNvPr id="11" name="Picture 8" descr="S:\Brandmkt\COMMON\Barefoot\Creative Project Requests\Ad Requests - CPRs\Award Projects\National Women's Wine Comp\National Women's 2010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077200" y="2743200"/>
              <a:ext cx="838200" cy="1622127"/>
            </a:xfrm>
            <a:prstGeom prst="rect">
              <a:avLst/>
            </a:prstGeom>
            <a:noFill/>
          </p:spPr>
        </p:pic>
        <p:pic>
          <p:nvPicPr>
            <p:cNvPr id="12" name="Picture 9" descr="S:\Brandmkt\COMMON\Barefoot\Creative Project Requests\Ad Requests - CPRs\Award Projects\Pacific Rim Wine Competition\Pacific Rim logo 2010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267200" y="5029200"/>
              <a:ext cx="1484663" cy="1092651"/>
            </a:xfrm>
            <a:prstGeom prst="rect">
              <a:avLst/>
            </a:prstGeom>
            <a:noFill/>
          </p:spPr>
        </p:pic>
        <p:pic>
          <p:nvPicPr>
            <p:cNvPr id="13" name="Picture 10" descr="S:\Brandmkt\COMMON\Barefoot\Creative Project Requests\Ad Requests - CPRs\Award Projects\San Antonio Express News Wine Comp\San Antonio Wine Fest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71600" y="4876800"/>
              <a:ext cx="1592347" cy="470278"/>
            </a:xfrm>
            <a:prstGeom prst="rect">
              <a:avLst/>
            </a:prstGeom>
            <a:noFill/>
          </p:spPr>
        </p:pic>
        <p:pic>
          <p:nvPicPr>
            <p:cNvPr id="14" name="Picture 13" descr="S:\Brandmkt\COMMON\Barefoot\Creative Project Requests\Ad Requests - CPRs\Award Projects\San Diego Intl Wine Comp\San Diego international Logo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239000" y="1981200"/>
              <a:ext cx="1791232" cy="609600"/>
            </a:xfrm>
            <a:prstGeom prst="rect">
              <a:avLst/>
            </a:prstGeom>
            <a:noFill/>
          </p:spPr>
        </p:pic>
        <p:pic>
          <p:nvPicPr>
            <p:cNvPr id="15" name="Picture 14" descr="S:\Brandmkt\COMMON\Barefoot\Creative Project Requests\Ad Requests - CPRs\Award Projects\SF Intl Wine Comp\SFIWCLogo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6200" y="3048000"/>
              <a:ext cx="1196952" cy="1730681"/>
            </a:xfrm>
            <a:prstGeom prst="rect">
              <a:avLst/>
            </a:prstGeom>
            <a:noFill/>
          </p:spPr>
        </p:pic>
        <p:pic>
          <p:nvPicPr>
            <p:cNvPr id="16" name="Picture 15" descr="S:\Brandmkt\COMMON\Barefoot\Creative Project Requests\Ad Requests - CPRs\Award Projects\West Coast Wine Competition\West Coast Wine Competition 2010.gif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715000" y="4495800"/>
              <a:ext cx="1030568" cy="977595"/>
            </a:xfrm>
            <a:prstGeom prst="rect">
              <a:avLst/>
            </a:prstGeom>
            <a:noFill/>
          </p:spPr>
        </p:pic>
        <p:pic>
          <p:nvPicPr>
            <p:cNvPr id="17" name="Picture 3" descr="S:\Brandmkt\COMMON\Barefoot\Creative Project Requests\Ad Requests - CPRs\Award Projects\Consumer Wine Awards\Consumer Wine Awards at lodi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371600" y="4191000"/>
              <a:ext cx="3505200" cy="586707"/>
            </a:xfrm>
            <a:prstGeom prst="rect">
              <a:avLst/>
            </a:prstGeom>
            <a:noFill/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71600" y="2819400"/>
              <a:ext cx="897579" cy="1166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038600" y="2971800"/>
              <a:ext cx="1181100" cy="118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6" descr="S:\Brandmkt\COMMON\Barefoot\Creative Project Requests\Ad Requests - CPRs\Award Projects\Food &amp; Wine Zin Dropsheet\logo.gif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257800" y="3886200"/>
              <a:ext cx="2667000" cy="457200"/>
            </a:xfrm>
            <a:prstGeom prst="rect">
              <a:avLst/>
            </a:prstGeom>
            <a:noFill/>
          </p:spPr>
        </p:pic>
        <p:pic>
          <p:nvPicPr>
            <p:cNvPr id="21" name="Picture 11" descr="S:\Brandmkt\COMMON\Barefoot\Creative Project Requests\Ad Requests - CPRs\Award Projects\Extra Dry Detriot News Drop Sheet\detlogoondarkTDN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876800" y="6172200"/>
              <a:ext cx="1682536" cy="501694"/>
            </a:xfrm>
            <a:prstGeom prst="rect">
              <a:avLst/>
            </a:prstGeom>
            <a:noFill/>
          </p:spPr>
        </p:pic>
        <p:pic>
          <p:nvPicPr>
            <p:cNvPr id="22" name="Picture 13" descr="S:\Brandmkt\COMMON\Barefoot\Creative Project Requests\Ad Requests - CPRs\Award Projects\SF Chron PG Drop Sheet\chroniclewinelogo[1].tif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533400" y="5715000"/>
              <a:ext cx="2384187" cy="878314"/>
            </a:xfrm>
            <a:prstGeom prst="rect">
              <a:avLst/>
            </a:prstGeom>
            <a:noFill/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0" y="4953000"/>
              <a:ext cx="12954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7" descr="S:\Brandmkt\COMMON\Barefoot\Creative Project Requests\Ad Requests - CPRs\Award Projects\LA Intl Wine Comp\LA International 2010 Logo (Hi Res)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3048000" y="5029200"/>
              <a:ext cx="1145127" cy="1524000"/>
            </a:xfrm>
            <a:prstGeom prst="rect">
              <a:avLst/>
            </a:prstGeom>
            <a:noFill/>
          </p:spPr>
        </p:pic>
      </p:grpSp>
      <p:sp>
        <p:nvSpPr>
          <p:cNvPr id="27" name="TextBox 26"/>
          <p:cNvSpPr txBox="1"/>
          <p:nvPr/>
        </p:nvSpPr>
        <p:spPr>
          <a:xfrm>
            <a:off x="1657350" y="8250892"/>
            <a:ext cx="2403158" cy="226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94410"/>
            <a:r>
              <a:rPr lang="en-US" sz="870" dirty="0">
                <a:solidFill>
                  <a:prstClr val="black"/>
                </a:solidFill>
                <a:latin typeface="Century Gothic"/>
              </a:rPr>
              <a:t>1 Internal Gallo PR (Awards &amp; Logos)</a:t>
            </a:r>
          </a:p>
        </p:txBody>
      </p:sp>
    </p:spTree>
    <p:extLst>
      <p:ext uri="{BB962C8B-B14F-4D97-AF65-F5344CB8AC3E}">
        <p14:creationId xmlns:p14="http://schemas.microsoft.com/office/powerpoint/2010/main" val="3713031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988820" y="8167529"/>
            <a:ext cx="9364028" cy="22621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defTabSz="497205" eaLnBrk="1" hangingPunct="1">
              <a:defRPr/>
            </a:pPr>
            <a:r>
              <a:rPr lang="en-US" sz="870" dirty="0">
                <a:solidFill>
                  <a:srgbClr val="8064A2"/>
                </a:solidFill>
                <a:latin typeface="Helvetica Neue Light" charset="0"/>
                <a:cs typeface="Helvetica Neue Light" charset="0"/>
              </a:rPr>
              <a:t>California, Australia, Argentina, &amp; Spain Table Wine, ©2013 Barefoot Cellars, Modesto, CA. All rights reserved.</a:t>
            </a:r>
          </a:p>
        </p:txBody>
      </p:sp>
      <p:sp>
        <p:nvSpPr>
          <p:cNvPr id="187399" name="TextBox 11"/>
          <p:cNvSpPr txBox="1">
            <a:spLocks noChangeArrowheads="1"/>
          </p:cNvSpPr>
          <p:nvPr/>
        </p:nvSpPr>
        <p:spPr bwMode="auto">
          <a:xfrm>
            <a:off x="1688427" y="4636057"/>
            <a:ext cx="9913025" cy="384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97205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480" b="1" dirty="0">
              <a:solidFill>
                <a:srgbClr val="800080"/>
              </a:solidFill>
              <a:latin typeface="Aharoni" panose="02010803020104030203" pitchFamily="2" charset="-79"/>
              <a:ea typeface="ヒラギノ角ゴ ProN W3"/>
              <a:cs typeface="Aharoni" panose="02010803020104030203" pitchFamily="2" charset="-79"/>
              <a:sym typeface="Gill Sans"/>
            </a:endParaRPr>
          </a:p>
          <a:p>
            <a:pPr algn="ctr" defTabSz="497205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480" b="1" dirty="0">
              <a:solidFill>
                <a:srgbClr val="800080"/>
              </a:solidFill>
              <a:latin typeface="Aharoni" panose="02010803020104030203" pitchFamily="2" charset="-79"/>
              <a:ea typeface="ヒラギノ角ゴ ProN W3"/>
              <a:cs typeface="Aharoni" panose="02010803020104030203" pitchFamily="2" charset="-79"/>
              <a:sym typeface="Gill Sans"/>
            </a:endParaRPr>
          </a:p>
          <a:p>
            <a:pPr algn="ctr" defTabSz="497205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480" b="1" dirty="0">
              <a:solidFill>
                <a:srgbClr val="800080"/>
              </a:solidFill>
              <a:latin typeface="Aharoni" panose="02010803020104030203" pitchFamily="2" charset="-79"/>
              <a:ea typeface="ヒラギノ角ゴ ProN W3"/>
              <a:cs typeface="Aharoni" panose="02010803020104030203" pitchFamily="2" charset="-79"/>
              <a:sym typeface="Gill Sans"/>
            </a:endParaRPr>
          </a:p>
          <a:p>
            <a:pPr algn="ctr" defTabSz="49720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480" b="1" dirty="0">
                <a:solidFill>
                  <a:srgbClr val="800080"/>
                </a:solidFill>
                <a:latin typeface="Aharoni" panose="02010803020104030203" pitchFamily="2" charset="-79"/>
                <a:ea typeface="ヒラギノ角ゴ ProN W3"/>
                <a:cs typeface="Aharoni" panose="02010803020104030203" pitchFamily="2" charset="-79"/>
                <a:sym typeface="Gill Sans"/>
              </a:rPr>
              <a:t>The MOST HIGHLY AWARDED </a:t>
            </a:r>
          </a:p>
          <a:p>
            <a:pPr algn="ctr" defTabSz="49720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480" b="1" u="sng" dirty="0">
                <a:solidFill>
                  <a:srgbClr val="800080"/>
                </a:solidFill>
                <a:latin typeface="Aharoni" panose="02010803020104030203" pitchFamily="2" charset="-79"/>
                <a:ea typeface="ヒラギノ角ゴ ProN W3"/>
                <a:cs typeface="Aharoni" panose="02010803020104030203" pitchFamily="2" charset="-79"/>
                <a:sym typeface="Gill Sans"/>
              </a:rPr>
              <a:t>Sparkling Wine Brand</a:t>
            </a:r>
            <a:r>
              <a:rPr lang="en-US" altLang="en-US" sz="3480" b="1" dirty="0">
                <a:solidFill>
                  <a:srgbClr val="800080"/>
                </a:solidFill>
                <a:latin typeface="Aharoni" panose="02010803020104030203" pitchFamily="2" charset="-79"/>
                <a:ea typeface="ヒラギノ角ゴ ProN W3"/>
                <a:cs typeface="Aharoni" panose="02010803020104030203" pitchFamily="2" charset="-79"/>
                <a:sym typeface="Gill Sans"/>
              </a:rPr>
              <a:t> in US Competitions</a:t>
            </a:r>
          </a:p>
          <a:p>
            <a:pPr algn="ctr" defTabSz="497205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480" b="1" dirty="0">
              <a:solidFill>
                <a:srgbClr val="800080"/>
              </a:solidFill>
              <a:latin typeface="Aharoni" panose="02010803020104030203" pitchFamily="2" charset="-79"/>
              <a:ea typeface="ヒラギノ角ゴ ProN W3"/>
              <a:cs typeface="Aharoni" panose="02010803020104030203" pitchFamily="2" charset="-79"/>
              <a:sym typeface="Gill Sans"/>
            </a:endParaRPr>
          </a:p>
          <a:p>
            <a:pPr algn="ctr" defTabSz="497205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480" dirty="0">
              <a:solidFill>
                <a:srgbClr val="800080"/>
              </a:solidFill>
              <a:latin typeface="Aharoni" panose="02010803020104030203" pitchFamily="2" charset="-79"/>
              <a:ea typeface="ヒラギノ角ゴ ProN W3"/>
              <a:cs typeface="Aharoni" panose="02010803020104030203" pitchFamily="2" charset="-79"/>
              <a:sym typeface="Gill Sans"/>
            </a:endParaRPr>
          </a:p>
        </p:txBody>
      </p:sp>
      <p:pic>
        <p:nvPicPr>
          <p:cNvPr id="16389" name="Content Placeholder 5" descr="BFC_Most_Awarded_201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976" y="2343884"/>
            <a:ext cx="2197716" cy="209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2" name="Rectangle 10"/>
          <p:cNvSpPr>
            <a:spLocks noChangeArrowheads="1"/>
          </p:cNvSpPr>
          <p:nvPr/>
        </p:nvSpPr>
        <p:spPr bwMode="auto">
          <a:xfrm>
            <a:off x="1688427" y="4590416"/>
            <a:ext cx="9913025" cy="116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9441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480" b="1" dirty="0">
                <a:solidFill>
                  <a:srgbClr val="800080"/>
                </a:solidFill>
                <a:latin typeface="Aharoni" panose="02010803020104030203" pitchFamily="2" charset="-79"/>
                <a:cs typeface="Aharoni" panose="02010803020104030203" pitchFamily="2" charset="-79"/>
                <a:sym typeface="Gill Sans"/>
              </a:rPr>
              <a:t>The MOST HIGHLY AWARDED </a:t>
            </a:r>
          </a:p>
          <a:p>
            <a:pPr algn="ctr" defTabSz="99441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480" b="1" u="sng" dirty="0">
                <a:solidFill>
                  <a:srgbClr val="800080"/>
                </a:solidFill>
                <a:latin typeface="Aharoni" panose="02010803020104030203" pitchFamily="2" charset="-79"/>
                <a:cs typeface="Aharoni" panose="02010803020104030203" pitchFamily="2" charset="-79"/>
                <a:sym typeface="Gill Sans"/>
              </a:rPr>
              <a:t>Still Wine Brand</a:t>
            </a:r>
            <a:r>
              <a:rPr lang="en-US" altLang="en-US" sz="3480" b="1" dirty="0">
                <a:solidFill>
                  <a:srgbClr val="800080"/>
                </a:solidFill>
                <a:latin typeface="Aharoni" panose="02010803020104030203" pitchFamily="2" charset="-79"/>
                <a:cs typeface="Aharoni" panose="02010803020104030203" pitchFamily="2" charset="-79"/>
                <a:sym typeface="Gill Sans"/>
              </a:rPr>
              <a:t> in US Competitions</a:t>
            </a: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6118385" y="5611824"/>
            <a:ext cx="1008221" cy="62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9441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480" b="1" dirty="0">
                <a:solidFill>
                  <a:srgbClr val="800080"/>
                </a:solidFill>
                <a:latin typeface="Aharoni" panose="02010803020104030203" pitchFamily="2" charset="-79"/>
                <a:cs typeface="Aharoni" panose="02010803020104030203" pitchFamily="2" charset="-79"/>
                <a:sym typeface="Gill Sans"/>
              </a:rPr>
              <a:t>and</a:t>
            </a:r>
          </a:p>
        </p:txBody>
      </p:sp>
      <p:sp>
        <p:nvSpPr>
          <p:cNvPr id="13316" name="TextBox 11"/>
          <p:cNvSpPr txBox="1">
            <a:spLocks noChangeArrowheads="1"/>
          </p:cNvSpPr>
          <p:nvPr/>
        </p:nvSpPr>
        <p:spPr bwMode="auto">
          <a:xfrm>
            <a:off x="1417406" y="7407910"/>
            <a:ext cx="9944101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9720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480" b="1" i="1" dirty="0">
                <a:solidFill>
                  <a:srgbClr val="800080"/>
                </a:solidFill>
                <a:ea typeface="ヒラギノ角ゴ ProN W3"/>
                <a:cs typeface="ヒラギノ角ゴ ProN W3"/>
                <a:sym typeface="Gill Sans"/>
              </a:rPr>
              <a:t>Regardless of price point!!!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657350" y="1027112"/>
            <a:ext cx="9944100" cy="1077278"/>
            <a:chOff x="0" y="0"/>
            <a:chExt cx="9144000" cy="9906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8149" r="65830" b="82220"/>
            <a:stretch>
              <a:fillRect/>
            </a:stretch>
          </p:blipFill>
          <p:spPr bwMode="auto">
            <a:xfrm>
              <a:off x="3048000" y="0"/>
              <a:ext cx="60960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8149" r="77789" b="82220"/>
            <a:stretch>
              <a:fillRect/>
            </a:stretch>
          </p:blipFill>
          <p:spPr bwMode="auto">
            <a:xfrm>
              <a:off x="0" y="0"/>
              <a:ext cx="3962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1960373" y="1251340"/>
            <a:ext cx="9944100" cy="1103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9441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915" b="1" dirty="0">
                <a:solidFill>
                  <a:prstClr val="white"/>
                </a:solidFill>
                <a:latin typeface="Aharoni" panose="02010803020104030203" pitchFamily="2" charset="-79"/>
                <a:ea typeface="MS PGothic" pitchFamily="34" charset="-128"/>
                <a:cs typeface="Aharoni" panose="02010803020104030203" pitchFamily="2" charset="-79"/>
              </a:rPr>
              <a:t>MOST AWARDED WINE BRAND</a:t>
            </a:r>
          </a:p>
        </p:txBody>
      </p:sp>
    </p:spTree>
    <p:extLst>
      <p:ext uri="{BB962C8B-B14F-4D97-AF65-F5344CB8AC3E}">
        <p14:creationId xmlns:p14="http://schemas.microsoft.com/office/powerpoint/2010/main" val="37631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63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9" grpId="0"/>
      <p:bldP spid="187402" grpId="0"/>
      <p:bldP spid="187403" grpId="0"/>
      <p:bldP spid="133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4611" y="3927475"/>
            <a:ext cx="4603917" cy="438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03157" y="2435862"/>
            <a:ext cx="8866823" cy="1665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94410"/>
            <a:r>
              <a:rPr lang="en-US" sz="5873" b="1" u="sng" dirty="0">
                <a:solidFill>
                  <a:srgbClr val="EBEBE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1192</a:t>
            </a:r>
            <a:r>
              <a:rPr lang="en-US" sz="4350" dirty="0">
                <a:solidFill>
                  <a:srgbClr val="EBEBEB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medals &amp; awards and </a:t>
            </a:r>
            <a:r>
              <a:rPr lang="en-US" sz="4350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counting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57350" y="1027112"/>
            <a:ext cx="9944100" cy="1077278"/>
            <a:chOff x="0" y="0"/>
            <a:chExt cx="9144000" cy="9906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8149" r="65830" b="82220"/>
            <a:stretch>
              <a:fillRect/>
            </a:stretch>
          </p:blipFill>
          <p:spPr bwMode="auto">
            <a:xfrm>
              <a:off x="3048000" y="0"/>
              <a:ext cx="60960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8149" r="77789" b="82220"/>
            <a:stretch>
              <a:fillRect/>
            </a:stretch>
          </p:blipFill>
          <p:spPr bwMode="auto">
            <a:xfrm>
              <a:off x="0" y="0"/>
              <a:ext cx="3962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953" y="1027112"/>
            <a:ext cx="8949690" cy="124301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MOST AWARDED WINE BRAND</a:t>
            </a:r>
          </a:p>
        </p:txBody>
      </p:sp>
    </p:spTree>
    <p:extLst>
      <p:ext uri="{BB962C8B-B14F-4D97-AF65-F5344CB8AC3E}">
        <p14:creationId xmlns:p14="http://schemas.microsoft.com/office/powerpoint/2010/main" val="174783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F6BE0C-DF44-284B-B883-774805E3A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543" y="3012480"/>
            <a:ext cx="6184929" cy="3726426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2175" b="1" dirty="0">
                <a:latin typeface="Calibri" panose="020F0502020204030204" pitchFamily="34" charset="0"/>
              </a:rPr>
              <a:t>We are:</a:t>
            </a:r>
          </a:p>
          <a:p>
            <a:pPr marL="0" indent="0">
              <a:buNone/>
            </a:pPr>
            <a:r>
              <a:rPr lang="en-US" sz="2175" dirty="0">
                <a:latin typeface="Calibri" panose="020F0502020204030204" pitchFamily="34" charset="0"/>
              </a:rPr>
              <a:t>Fun</a:t>
            </a:r>
          </a:p>
          <a:p>
            <a:pPr marL="0" indent="0">
              <a:buNone/>
            </a:pPr>
            <a:r>
              <a:rPr lang="en-US" sz="2175" dirty="0">
                <a:latin typeface="Calibri" panose="020F0502020204030204" pitchFamily="34" charset="0"/>
              </a:rPr>
              <a:t>Friendly</a:t>
            </a:r>
          </a:p>
          <a:p>
            <a:pPr marL="0" indent="0">
              <a:buNone/>
            </a:pPr>
            <a:r>
              <a:rPr lang="en-US" sz="2175" dirty="0">
                <a:latin typeface="Calibri" panose="020F0502020204030204" pitchFamily="34" charset="0"/>
              </a:rPr>
              <a:t>Playful</a:t>
            </a:r>
          </a:p>
          <a:p>
            <a:pPr marL="0" indent="0">
              <a:buNone/>
            </a:pPr>
            <a:r>
              <a:rPr lang="en-US" sz="2175" dirty="0">
                <a:latin typeface="Calibri" panose="020F0502020204030204" pitchFamily="34" charset="0"/>
              </a:rPr>
              <a:t>Clever</a:t>
            </a:r>
          </a:p>
          <a:p>
            <a:pPr marL="0" indent="0">
              <a:buNone/>
            </a:pPr>
            <a:r>
              <a:rPr lang="en-US" sz="2175" dirty="0">
                <a:latin typeface="Calibri" panose="020F0502020204030204" pitchFamily="34" charset="0"/>
              </a:rPr>
              <a:t>Relaxed</a:t>
            </a:r>
          </a:p>
          <a:p>
            <a:pPr marL="0" indent="0">
              <a:buNone/>
            </a:pPr>
            <a:r>
              <a:rPr lang="en-US" sz="2175" dirty="0">
                <a:latin typeface="Calibri" panose="020F0502020204030204" pitchFamily="34" charset="0"/>
              </a:rPr>
              <a:t>Smart</a:t>
            </a:r>
          </a:p>
          <a:p>
            <a:pPr marL="0" indent="0">
              <a:buNone/>
            </a:pPr>
            <a:r>
              <a:rPr lang="en-US" sz="2175" dirty="0">
                <a:latin typeface="Calibri" panose="020F0502020204030204" pitchFamily="34" charset="0"/>
              </a:rPr>
              <a:t>Casual</a:t>
            </a:r>
          </a:p>
          <a:p>
            <a:pPr marL="0" indent="0">
              <a:buNone/>
            </a:pPr>
            <a:r>
              <a:rPr lang="en-US" sz="2175" b="1" dirty="0">
                <a:latin typeface="Calibri" panose="020F0502020204030204" pitchFamily="34" charset="0"/>
              </a:rPr>
              <a:t>We are not:</a:t>
            </a:r>
          </a:p>
          <a:p>
            <a:pPr marL="0" indent="0">
              <a:buNone/>
            </a:pPr>
            <a:r>
              <a:rPr lang="en-US" sz="2175" dirty="0">
                <a:latin typeface="Calibri" panose="020F0502020204030204" pitchFamily="34" charset="0"/>
              </a:rPr>
              <a:t>Mean </a:t>
            </a:r>
          </a:p>
          <a:p>
            <a:pPr marL="0" indent="0">
              <a:buNone/>
            </a:pPr>
            <a:r>
              <a:rPr lang="en-US" sz="2175" dirty="0">
                <a:latin typeface="Calibri" panose="020F0502020204030204" pitchFamily="34" charset="0"/>
              </a:rPr>
              <a:t>Crass</a:t>
            </a:r>
          </a:p>
          <a:p>
            <a:pPr marL="0" indent="0">
              <a:buNone/>
            </a:pPr>
            <a:r>
              <a:rPr lang="en-US" sz="2175" dirty="0">
                <a:latin typeface="Calibri" panose="020F0502020204030204" pitchFamily="34" charset="0"/>
              </a:rPr>
              <a:t>Basic</a:t>
            </a:r>
          </a:p>
          <a:p>
            <a:pPr marL="0" indent="0">
              <a:buNone/>
            </a:pPr>
            <a:r>
              <a:rPr lang="en-US" sz="2175" dirty="0">
                <a:latin typeface="Calibri" panose="020F0502020204030204" pitchFamily="34" charset="0"/>
              </a:rPr>
              <a:t>Oddball</a:t>
            </a:r>
          </a:p>
          <a:p>
            <a:pPr marL="0" indent="0">
              <a:buNone/>
            </a:pPr>
            <a:r>
              <a:rPr lang="en-US" sz="2175" dirty="0">
                <a:latin typeface="Calibri" panose="020F0502020204030204" pitchFamily="34" charset="0"/>
              </a:rPr>
              <a:t>Forced</a:t>
            </a:r>
          </a:p>
          <a:p>
            <a:pPr marL="0" indent="0">
              <a:buNone/>
            </a:pPr>
            <a:r>
              <a:rPr lang="en-US" sz="2175" dirty="0">
                <a:latin typeface="Calibri" panose="020F0502020204030204" pitchFamily="34" charset="0"/>
              </a:rPr>
              <a:t>Fussy</a:t>
            </a:r>
          </a:p>
          <a:p>
            <a:pPr marL="0" indent="0">
              <a:buNone/>
            </a:pPr>
            <a:r>
              <a:rPr lang="en-US" sz="2175" dirty="0">
                <a:latin typeface="Calibri" panose="020F0502020204030204" pitchFamily="34" charset="0"/>
              </a:rPr>
              <a:t>Loud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Tone of Voice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944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79" b="1" i="0" u="none" strike="noStrike" kern="1200" cap="none" spc="0" normalizeH="0" baseline="0" noProof="0">
                <a:ln>
                  <a:noFill/>
                </a:ln>
                <a:solidFill>
                  <a:srgbClr val="3F2B4F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© </a:t>
            </a:r>
            <a:r>
              <a:rPr kumimoji="0" lang="en-US" altLang="en-US" sz="979" b="0" i="0" u="none" strike="noStrike" kern="1200" cap="none" spc="0" normalizeH="0" baseline="0" noProof="0">
                <a:ln>
                  <a:noFill/>
                </a:ln>
                <a:solidFill>
                  <a:srgbClr val="3F2B4F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Calibri" panose="020F0502020204030204" pitchFamily="34" charset="0"/>
              </a:rPr>
              <a:t>2018 Barefoot Cellars, Modesto, CA.  All Rights Reserved.</a:t>
            </a:r>
            <a:endParaRPr kumimoji="0" lang="en-US" altLang="en-US" sz="979" b="0" i="0" u="none" strike="noStrike" kern="1200" cap="none" spc="0" normalizeH="0" baseline="0" noProof="0" dirty="0">
              <a:ln>
                <a:noFill/>
              </a:ln>
              <a:solidFill>
                <a:srgbClr val="3F2B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032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258800" cy="95097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BF Theme Yellow">
  <a:themeElements>
    <a:clrScheme name="Barefoot Colors 3">
      <a:dk1>
        <a:srgbClr val="3F2B4F"/>
      </a:dk1>
      <a:lt1>
        <a:srgbClr val="FFFFFF"/>
      </a:lt1>
      <a:dk2>
        <a:srgbClr val="3F2B4F"/>
      </a:dk2>
      <a:lt2>
        <a:srgbClr val="E7E6E6"/>
      </a:lt2>
      <a:accent1>
        <a:srgbClr val="FFC800"/>
      </a:accent1>
      <a:accent2>
        <a:srgbClr val="FFB100"/>
      </a:accent2>
      <a:accent3>
        <a:srgbClr val="B30766"/>
      </a:accent3>
      <a:accent4>
        <a:srgbClr val="805085"/>
      </a:accent4>
      <a:accent5>
        <a:srgbClr val="436F9A"/>
      </a:accent5>
      <a:accent6>
        <a:srgbClr val="419CCE"/>
      </a:accent6>
      <a:hlink>
        <a:srgbClr val="0563C1"/>
      </a:hlink>
      <a:folHlink>
        <a:srgbClr val="B349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refoot Brand Template_AM 7.23" id="{B90E7306-E789-6F4C-A863-B1692677462F}" vid="{81C3686A-0E9A-844B-A660-E9989F323B4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1540</TotalTime>
  <Words>1645</Words>
  <Application>Microsoft Office PowerPoint</Application>
  <PresentationFormat>Custom</PresentationFormat>
  <Paragraphs>227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Aharoni</vt:lpstr>
      <vt:lpstr>Arial</vt:lpstr>
      <vt:lpstr>Arial Black</vt:lpstr>
      <vt:lpstr>Calibri</vt:lpstr>
      <vt:lpstr>Calibri</vt:lpstr>
      <vt:lpstr>Century Gothic</vt:lpstr>
      <vt:lpstr>Gotham Book</vt:lpstr>
      <vt:lpstr>Helvetica Neue Light</vt:lpstr>
      <vt:lpstr>HWT Artz</vt:lpstr>
      <vt:lpstr>Montserrat</vt:lpstr>
      <vt:lpstr>Verdana</vt:lpstr>
      <vt:lpstr>Wingdings 3</vt:lpstr>
      <vt:lpstr>Office Theme</vt:lpstr>
      <vt:lpstr>Ion Boardroom</vt:lpstr>
      <vt:lpstr>BF Theme Yellow</vt:lpstr>
      <vt:lpstr>Product Description</vt:lpstr>
      <vt:lpstr>PowerPoint Presentation</vt:lpstr>
      <vt:lpstr>PowerPoint Presentation</vt:lpstr>
      <vt:lpstr>PowerPoint Presentation</vt:lpstr>
      <vt:lpstr>BRAND ACHIEVEMENT</vt:lpstr>
      <vt:lpstr>PowerPoint Presentation</vt:lpstr>
      <vt:lpstr>MOST AWARDED WINE BRAND</vt:lpstr>
      <vt:lpstr>Our Tone of Voice</vt:lpstr>
      <vt:lpstr>PowerPoint Presentation</vt:lpstr>
      <vt:lpstr>MOSCATO</vt:lpstr>
      <vt:lpstr>CABERNET SAUVIGNON</vt:lpstr>
      <vt:lpstr>MERLOT</vt:lpstr>
      <vt:lpstr>RED MOSCATO</vt:lpstr>
      <vt:lpstr>SWEET RED</vt:lpstr>
      <vt:lpstr>SAUVIGNON BLANC</vt:lpstr>
      <vt:lpstr>IN-TOE-DUCING… NEW BAREFOOT SANGRIA!</vt:lpstr>
      <vt:lpstr>PINK MOSCATO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PLAYBOOK 2019</dc:title>
  <dc:creator>VCabico</dc:creator>
  <cp:lastModifiedBy>Vince Cabico</cp:lastModifiedBy>
  <cp:revision>6</cp:revision>
  <dcterms:created xsi:type="dcterms:W3CDTF">2019-06-20T09:14:26Z</dcterms:created>
  <dcterms:modified xsi:type="dcterms:W3CDTF">2019-08-28T06:15:07Z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2017-12-11T00:00:00Z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2019-06-20T00:00:00Z</vt:filetime>
  </property>
</Properties>
</file>